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eg"/>
  <Override PartName="/ppt/notesSlides/notesSlide1.xml" ContentType="application/vnd.openxmlformats-officedocument.presentationml.notesSlide+xml"/>
  <Override PartName="/ppt/media/image9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5" r:id="rId29"/>
    <p:sldId id="288" r:id="rId30"/>
  </p:sldIdLst>
  <p:sldSz cx="7556500" cy="106934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9" autoAdjust="0"/>
    <p:restoredTop sz="94660"/>
  </p:normalViewPr>
  <p:slideViewPr>
    <p:cSldViewPr>
      <p:cViewPr varScale="1">
        <p:scale>
          <a:sx n="67" d="100"/>
          <a:sy n="67" d="100"/>
        </p:scale>
        <p:origin x="14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8925" cy="513554"/>
          </a:xfrm>
          <a:prstGeom prst="rect">
            <a:avLst/>
          </a:prstGeom>
        </p:spPr>
        <p:txBody>
          <a:bodyPr vert="horz" lIns="86850" tIns="43424" rIns="86850" bIns="43424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648" y="0"/>
            <a:ext cx="3078925" cy="513554"/>
          </a:xfrm>
          <a:prstGeom prst="rect">
            <a:avLst/>
          </a:prstGeom>
        </p:spPr>
        <p:txBody>
          <a:bodyPr vert="horz" lIns="86850" tIns="43424" rIns="86850" bIns="43424" rtlCol="0"/>
          <a:lstStyle>
            <a:lvl1pPr algn="r">
              <a:defRPr sz="1100"/>
            </a:lvl1pPr>
          </a:lstStyle>
          <a:p>
            <a:fld id="{1AA9B937-840A-4A1E-94B8-4623737E96C6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32038" y="1279525"/>
            <a:ext cx="243998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850" tIns="43424" rIns="86850" bIns="434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925865"/>
            <a:ext cx="5683250" cy="4029423"/>
          </a:xfrm>
          <a:prstGeom prst="rect">
            <a:avLst/>
          </a:prstGeom>
        </p:spPr>
        <p:txBody>
          <a:bodyPr vert="horz" lIns="86850" tIns="43424" rIns="86850" bIns="434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721060"/>
            <a:ext cx="3078925" cy="513554"/>
          </a:xfrm>
          <a:prstGeom prst="rect">
            <a:avLst/>
          </a:prstGeom>
        </p:spPr>
        <p:txBody>
          <a:bodyPr vert="horz" lIns="86850" tIns="43424" rIns="86850" bIns="43424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648" y="9721060"/>
            <a:ext cx="3078925" cy="513554"/>
          </a:xfrm>
          <a:prstGeom prst="rect">
            <a:avLst/>
          </a:prstGeom>
        </p:spPr>
        <p:txBody>
          <a:bodyPr vert="horz" lIns="86850" tIns="43424" rIns="86850" bIns="43424" rtlCol="0" anchor="b"/>
          <a:lstStyle>
            <a:lvl1pPr algn="r">
              <a:defRPr sz="1100"/>
            </a:lvl1pPr>
          </a:lstStyle>
          <a:p>
            <a:fld id="{961DB09E-7718-4C8A-AA5E-EA30BDC6F7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31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32038" y="1279525"/>
            <a:ext cx="2439987" cy="34528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DB09E-7718-4C8A-AA5E-EA30BDC6F70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3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5"/>
            <a:ext cx="52939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390"/>
              </a:lnSpc>
            </a:pPr>
            <a:fld id="{81D60167-4931-47E6-BA6A-407CBD079E47}" type="slidenum">
              <a:rPr lang="fr-FR" smtClean="0"/>
              <a:pPr marL="39370">
                <a:lnSpc>
                  <a:spcPts val="2390"/>
                </a:lnSpc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660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36609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390"/>
              </a:lnSpc>
            </a:pPr>
            <a:fld id="{81D60167-4931-47E6-BA6A-407CBD079E47}" type="slidenum">
              <a:rPr lang="fr-FR" smtClean="0"/>
              <a:pPr marL="39370">
                <a:lnSpc>
                  <a:spcPts val="2390"/>
                </a:lnSpc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660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3" y="2459483"/>
            <a:ext cx="32898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8" y="2459483"/>
            <a:ext cx="32898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390"/>
              </a:lnSpc>
            </a:pPr>
            <a:fld id="{81D60167-4931-47E6-BA6A-407CBD079E47}" type="slidenum">
              <a:rPr lang="fr-FR" smtClean="0"/>
              <a:pPr marL="39370">
                <a:lnSpc>
                  <a:spcPts val="2390"/>
                </a:lnSpc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660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390"/>
              </a:lnSpc>
            </a:pPr>
            <a:fld id="{81D60167-4931-47E6-BA6A-407CBD079E47}" type="slidenum">
              <a:rPr lang="fr-FR" smtClean="0"/>
              <a:pPr marL="39370">
                <a:lnSpc>
                  <a:spcPts val="2390"/>
                </a:lnSpc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390"/>
              </a:lnSpc>
            </a:pPr>
            <a:fld id="{81D60167-4931-47E6-BA6A-407CBD079E47}" type="slidenum">
              <a:rPr lang="fr-FR" smtClean="0"/>
              <a:pPr marL="39370">
                <a:lnSpc>
                  <a:spcPts val="2390"/>
                </a:lnSpc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63038" y="388018"/>
            <a:ext cx="1836772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660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914" y="4262117"/>
            <a:ext cx="63861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rgbClr val="36609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3"/>
            <a:ext cx="2420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3" y="9944863"/>
            <a:ext cx="17394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78198" y="10121857"/>
            <a:ext cx="38480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9370">
              <a:lnSpc>
                <a:spcPts val="2390"/>
              </a:lnSpc>
            </a:pPr>
            <a:fld id="{81D60167-4931-47E6-BA6A-407CBD079E47}" type="slidenum">
              <a:rPr lang="fr-FR" smtClean="0"/>
              <a:pPr marL="39370">
                <a:lnSpc>
                  <a:spcPts val="2390"/>
                </a:lnSpc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4.jp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mailto:associationo2.ifsibagnols@gmail.com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fsi@ch-bagnolssurceze.fr" TargetMode="Externa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18" Type="http://schemas.openxmlformats.org/officeDocument/2006/relationships/image" Target="../media/image34.jpeg"/><Relationship Id="rId3" Type="http://schemas.openxmlformats.org/officeDocument/2006/relationships/image" Target="../media/image19.jpg"/><Relationship Id="rId21" Type="http://schemas.openxmlformats.org/officeDocument/2006/relationships/image" Target="../media/image14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5" Type="http://schemas.openxmlformats.org/officeDocument/2006/relationships/image" Target="../media/image31.png"/><Relationship Id="rId23" Type="http://schemas.openxmlformats.org/officeDocument/2006/relationships/image" Target="../media/image36.jpg"/><Relationship Id="rId10" Type="http://schemas.openxmlformats.org/officeDocument/2006/relationships/image" Target="../media/image26.png"/><Relationship Id="rId19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g"/><Relationship Id="rId22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4.jp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4.jp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58457" y="814273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3594" y="8145779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9CC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245098" y="8147306"/>
            <a:ext cx="109855" cy="9525"/>
            <a:chOff x="7245096" y="8147304"/>
            <a:chExt cx="109855" cy="9525"/>
          </a:xfrm>
        </p:grpSpPr>
        <p:sp>
          <p:nvSpPr>
            <p:cNvPr id="5" name="object 5"/>
            <p:cNvSpPr/>
            <p:nvPr/>
          </p:nvSpPr>
          <p:spPr>
            <a:xfrm>
              <a:off x="7351776" y="814882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96912" y="8151876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0" y="0"/>
                  </a:moveTo>
                  <a:lnTo>
                    <a:pt x="57911" y="0"/>
                  </a:lnTo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45096" y="8154924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080503" y="8159498"/>
            <a:ext cx="113030" cy="9525"/>
            <a:chOff x="7080503" y="8159496"/>
            <a:chExt cx="113030" cy="9525"/>
          </a:xfrm>
        </p:grpSpPr>
        <p:sp>
          <p:nvSpPr>
            <p:cNvPr id="9" name="object 9"/>
            <p:cNvSpPr/>
            <p:nvPr/>
          </p:nvSpPr>
          <p:spPr>
            <a:xfrm>
              <a:off x="7135367" y="8161020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0" y="0"/>
                  </a:moveTo>
                  <a:lnTo>
                    <a:pt x="57911" y="0"/>
                  </a:lnTo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80503" y="8164068"/>
              <a:ext cx="60960" cy="0"/>
            </a:xfrm>
            <a:custGeom>
              <a:avLst/>
              <a:gdLst/>
              <a:ahLst/>
              <a:cxnLst/>
              <a:rect l="l" t="t" r="r" b="b"/>
              <a:pathLst>
                <a:path w="60959">
                  <a:moveTo>
                    <a:pt x="0" y="0"/>
                  </a:moveTo>
                  <a:lnTo>
                    <a:pt x="60959" y="0"/>
                  </a:lnTo>
                </a:path>
              </a:pathLst>
            </a:custGeom>
            <a:ln w="3175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80503" y="816711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025642" y="8170164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9CC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73825" y="817321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18961" y="8176259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0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-31750" y="8194103"/>
            <a:ext cx="7550150" cy="2533015"/>
            <a:chOff x="1523" y="8141207"/>
            <a:chExt cx="7550150" cy="2533015"/>
          </a:xfrm>
        </p:grpSpPr>
        <p:sp>
          <p:nvSpPr>
            <p:cNvPr id="16" name="object 16"/>
            <p:cNvSpPr/>
            <p:nvPr/>
          </p:nvSpPr>
          <p:spPr>
            <a:xfrm>
              <a:off x="6867144" y="8179307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1704" y="8141207"/>
              <a:ext cx="6109715" cy="6446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071359" y="876757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9CC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867" y="8514587"/>
              <a:ext cx="7465059" cy="1051560"/>
            </a:xfrm>
            <a:custGeom>
              <a:avLst/>
              <a:gdLst/>
              <a:ahLst/>
              <a:cxnLst/>
              <a:rect l="l" t="t" r="r" b="b"/>
              <a:pathLst>
                <a:path w="7465059" h="1051559">
                  <a:moveTo>
                    <a:pt x="7464551" y="1051560"/>
                  </a:moveTo>
                  <a:lnTo>
                    <a:pt x="0" y="0"/>
                  </a:lnTo>
                  <a:lnTo>
                    <a:pt x="7464551" y="0"/>
                  </a:lnTo>
                  <a:lnTo>
                    <a:pt x="7464551" y="10515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" y="8191499"/>
              <a:ext cx="7549895" cy="248259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125753" y="4967732"/>
            <a:ext cx="55111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444444"/>
                </a:solidFill>
                <a:latin typeface="Lucida Sans Unicode"/>
                <a:cs typeface="Lucida Sans Unicode"/>
              </a:rPr>
              <a:t>CENTRE</a:t>
            </a:r>
            <a:r>
              <a:rPr sz="2000" spc="-40" dirty="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444444"/>
                </a:solidFill>
                <a:latin typeface="Lucida Sans Unicode"/>
                <a:cs typeface="Lucida Sans Unicode"/>
              </a:rPr>
              <a:t>HOSPITALIER</a:t>
            </a:r>
            <a:r>
              <a:rPr sz="2000" spc="-40" dirty="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444444"/>
                </a:solidFill>
                <a:latin typeface="Lucida Sans Unicode"/>
                <a:cs typeface="Lucida Sans Unicode"/>
              </a:rPr>
              <a:t>DE </a:t>
            </a:r>
            <a:r>
              <a:rPr sz="2000" spc="-5" dirty="0">
                <a:solidFill>
                  <a:srgbClr val="444444"/>
                </a:solidFill>
                <a:latin typeface="Lucida Sans Unicode"/>
                <a:cs typeface="Lucida Sans Unicode"/>
              </a:rPr>
              <a:t>BAGNOLS</a:t>
            </a:r>
            <a:r>
              <a:rPr sz="2000" spc="-90" dirty="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sz="2000" spc="-5" dirty="0">
                <a:solidFill>
                  <a:srgbClr val="444444"/>
                </a:solidFill>
                <a:latin typeface="Lucida Sans Unicode"/>
                <a:cs typeface="Lucida Sans Unicode"/>
              </a:rPr>
              <a:t>SUR</a:t>
            </a:r>
            <a:r>
              <a:rPr sz="2000" spc="-35" dirty="0">
                <a:solidFill>
                  <a:srgbClr val="444444"/>
                </a:solidFill>
                <a:latin typeface="Lucida Sans Unicode"/>
                <a:cs typeface="Lucida Sans Unicode"/>
              </a:rPr>
              <a:t> </a:t>
            </a:r>
            <a:r>
              <a:rPr sz="2000" spc="5" dirty="0">
                <a:solidFill>
                  <a:srgbClr val="444444"/>
                </a:solidFill>
                <a:latin typeface="Lucida Sans Unicode"/>
                <a:cs typeface="Lucida Sans Unicode"/>
              </a:rPr>
              <a:t>CEZE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8353" y="10357422"/>
            <a:ext cx="616752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2054225" algn="l"/>
              </a:tabLst>
            </a:pPr>
            <a:r>
              <a:rPr sz="1200" spc="10" dirty="0">
                <a:solidFill>
                  <a:srgbClr val="0F243F"/>
                </a:solidFill>
                <a:latin typeface="Lucida Sans Unicode"/>
                <a:cs typeface="Lucida Sans Unicode"/>
              </a:rPr>
              <a:t>T1</a:t>
            </a:r>
            <a:r>
              <a:rPr sz="1200" dirty="0">
                <a:solidFill>
                  <a:srgbClr val="0F243F"/>
                </a:solidFill>
                <a:latin typeface="Lucida Sans Unicode"/>
                <a:cs typeface="Lucida Sans Unicode"/>
              </a:rPr>
              <a:t>N</a:t>
            </a:r>
            <a:r>
              <a:rPr sz="1200" spc="-5" dirty="0">
                <a:solidFill>
                  <a:srgbClr val="0F243F"/>
                </a:solidFill>
                <a:latin typeface="Lucida Sans Unicode"/>
                <a:cs typeface="Lucida Sans Unicode"/>
              </a:rPr>
              <a:t>16</a:t>
            </a:r>
            <a:r>
              <a:rPr sz="1200" spc="-15" dirty="0">
                <a:solidFill>
                  <a:srgbClr val="0F243F"/>
                </a:solidFill>
                <a:latin typeface="Lucida Sans Unicode"/>
                <a:cs typeface="Lucida Sans Unicode"/>
              </a:rPr>
              <a:t>-</a:t>
            </a:r>
            <a:r>
              <a:rPr sz="1200" dirty="0">
                <a:solidFill>
                  <a:srgbClr val="0F243F"/>
                </a:solidFill>
                <a:latin typeface="Lucida Sans Unicode"/>
                <a:cs typeface="Lucida Sans Unicode"/>
              </a:rPr>
              <a:t>4</a:t>
            </a:r>
            <a:r>
              <a:rPr sz="1400" spc="-15" dirty="0">
                <a:solidFill>
                  <a:srgbClr val="0F243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0F243F"/>
                </a:solidFill>
                <a:latin typeface="Lucida Sans Unicode"/>
                <a:cs typeface="Lucida Sans Unicode"/>
              </a:rPr>
              <a:t>D</a:t>
            </a:r>
            <a:r>
              <a:rPr sz="1400" spc="20" dirty="0">
                <a:solidFill>
                  <a:srgbClr val="0F243F"/>
                </a:solidFill>
                <a:latin typeface="Lucida Sans Unicode"/>
                <a:cs typeface="Lucida Sans Unicode"/>
              </a:rPr>
              <a:t>o</a:t>
            </a:r>
            <a:r>
              <a:rPr sz="1400" dirty="0">
                <a:solidFill>
                  <a:srgbClr val="0F243F"/>
                </a:solidFill>
                <a:latin typeface="Lucida Sans Unicode"/>
                <a:cs typeface="Lucida Sans Unicode"/>
              </a:rPr>
              <a:t>c </a:t>
            </a:r>
            <a:r>
              <a:rPr lang="fr-FR" sz="1400" spc="10" dirty="0">
                <a:solidFill>
                  <a:srgbClr val="0F243F"/>
                </a:solidFill>
                <a:latin typeface="Lucida Sans Unicode"/>
                <a:cs typeface="Lucida Sans Unicode"/>
              </a:rPr>
              <a:t>15 Juillet </a:t>
            </a:r>
            <a:r>
              <a:rPr lang="fr-FR" sz="1400" dirty="0">
                <a:solidFill>
                  <a:srgbClr val="0F243F"/>
                </a:solidFill>
                <a:latin typeface="Lucida Sans Unicode"/>
                <a:cs typeface="Lucida Sans Unicode"/>
              </a:rPr>
              <a:t>2024</a:t>
            </a:r>
            <a:endParaRPr sz="1400" dirty="0">
              <a:latin typeface="Lucida Sans Unicode"/>
              <a:cs typeface="Lucida Sans Unicode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4815" y="206817"/>
            <a:ext cx="832103" cy="83210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8888" y="5609461"/>
            <a:ext cx="5452211" cy="1551370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075143" y="3079605"/>
            <a:ext cx="340360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0113" marR="5080" indent="-889000">
              <a:spcBef>
                <a:spcPts val="100"/>
              </a:spcBef>
            </a:pPr>
            <a:r>
              <a:rPr lang="fr-FR" sz="4400" spc="-15" dirty="0" smtClean="0">
                <a:solidFill>
                  <a:srgbClr val="366091"/>
                </a:solidFill>
                <a:latin typeface="Calibri"/>
                <a:cs typeface="Calibri"/>
              </a:rPr>
              <a:t>Livret</a:t>
            </a:r>
            <a:r>
              <a:rPr lang="fr-FR" sz="4400" spc="-90" dirty="0" smtClean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4400" spc="-65" dirty="0" smtClean="0">
                <a:solidFill>
                  <a:srgbClr val="366091"/>
                </a:solidFill>
                <a:latin typeface="Calibri"/>
                <a:cs typeface="Calibri"/>
              </a:rPr>
              <a:t>d’Accueil </a:t>
            </a:r>
            <a:r>
              <a:rPr lang="fr-FR" sz="4400" spc="-980" dirty="0" smtClean="0">
                <a:solidFill>
                  <a:srgbClr val="366091"/>
                </a:solidFill>
                <a:latin typeface="Calibri"/>
                <a:cs typeface="Calibri"/>
              </a:rPr>
              <a:t>     </a:t>
            </a:r>
            <a:r>
              <a:rPr lang="fr-FR" sz="4400" spc="-15" dirty="0" smtClean="0">
                <a:solidFill>
                  <a:srgbClr val="366091"/>
                </a:solidFill>
                <a:latin typeface="Calibri"/>
                <a:cs typeface="Calibri"/>
              </a:rPr>
              <a:t>IFMS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28017" y="1616517"/>
            <a:ext cx="57778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1210" marR="5715" indent="-779145">
              <a:spcBef>
                <a:spcPts val="100"/>
              </a:spcBef>
            </a:pPr>
            <a:r>
              <a:rPr spc="-10" dirty="0"/>
              <a:t>INSTITUT</a:t>
            </a:r>
            <a:r>
              <a:rPr spc="10" dirty="0"/>
              <a:t> </a:t>
            </a:r>
            <a:r>
              <a:rPr spc="-5" dirty="0"/>
              <a:t>DE</a:t>
            </a:r>
            <a:r>
              <a:rPr spc="-25" dirty="0"/>
              <a:t> </a:t>
            </a:r>
            <a:r>
              <a:rPr spc="-35" dirty="0"/>
              <a:t>FORMATION </a:t>
            </a:r>
            <a:r>
              <a:rPr spc="-25" dirty="0"/>
              <a:t>AUX </a:t>
            </a:r>
            <a:r>
              <a:rPr spc="-800" dirty="0"/>
              <a:t> </a:t>
            </a:r>
            <a:r>
              <a:rPr spc="-10" dirty="0"/>
              <a:t>METIERS </a:t>
            </a:r>
            <a:r>
              <a:rPr spc="-5" dirty="0"/>
              <a:t>DE</a:t>
            </a:r>
            <a:r>
              <a:rPr spc="10" dirty="0"/>
              <a:t> </a:t>
            </a:r>
            <a:r>
              <a:rPr spc="-10" dirty="0"/>
              <a:t>LA</a:t>
            </a:r>
            <a:r>
              <a:rPr spc="-15" dirty="0"/>
              <a:t> </a:t>
            </a:r>
            <a:r>
              <a:rPr spc="-5" dirty="0"/>
              <a:t>SANTE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1" y="286251"/>
            <a:ext cx="1574800" cy="560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9224" y="6992112"/>
            <a:ext cx="1477010" cy="2730500"/>
            <a:chOff x="4459224" y="6992112"/>
            <a:chExt cx="1477010" cy="2730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2940" y="7008876"/>
              <a:ext cx="1452372" cy="27051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59224" y="6992112"/>
              <a:ext cx="1477010" cy="2730500"/>
            </a:xfrm>
            <a:custGeom>
              <a:avLst/>
              <a:gdLst/>
              <a:ahLst/>
              <a:cxnLst/>
              <a:rect l="l" t="t" r="r" b="b"/>
              <a:pathLst>
                <a:path w="1477010" h="2730500">
                  <a:moveTo>
                    <a:pt x="842772" y="12700"/>
                  </a:moveTo>
                  <a:lnTo>
                    <a:pt x="720852" y="12700"/>
                  </a:lnTo>
                  <a:lnTo>
                    <a:pt x="734568" y="0"/>
                  </a:lnTo>
                  <a:lnTo>
                    <a:pt x="827531" y="0"/>
                  </a:lnTo>
                  <a:lnTo>
                    <a:pt x="842772" y="12700"/>
                  </a:lnTo>
                  <a:close/>
                </a:path>
                <a:path w="1477010" h="2730500">
                  <a:moveTo>
                    <a:pt x="181356" y="2705100"/>
                  </a:moveTo>
                  <a:lnTo>
                    <a:pt x="120395" y="2705100"/>
                  </a:lnTo>
                  <a:lnTo>
                    <a:pt x="135635" y="2692400"/>
                  </a:lnTo>
                  <a:lnTo>
                    <a:pt x="153924" y="2692400"/>
                  </a:lnTo>
                  <a:lnTo>
                    <a:pt x="172211" y="2679700"/>
                  </a:lnTo>
                  <a:lnTo>
                    <a:pt x="192024" y="2667000"/>
                  </a:lnTo>
                  <a:lnTo>
                    <a:pt x="213359" y="2667000"/>
                  </a:lnTo>
                  <a:lnTo>
                    <a:pt x="234695" y="2654300"/>
                  </a:lnTo>
                  <a:lnTo>
                    <a:pt x="257556" y="2641600"/>
                  </a:lnTo>
                  <a:lnTo>
                    <a:pt x="281940" y="2628900"/>
                  </a:lnTo>
                  <a:lnTo>
                    <a:pt x="330708" y="2590800"/>
                  </a:lnTo>
                  <a:lnTo>
                    <a:pt x="382524" y="2552700"/>
                  </a:lnTo>
                  <a:lnTo>
                    <a:pt x="437388" y="2514600"/>
                  </a:lnTo>
                  <a:lnTo>
                    <a:pt x="493775" y="2476500"/>
                  </a:lnTo>
                  <a:lnTo>
                    <a:pt x="553211" y="2425700"/>
                  </a:lnTo>
                  <a:lnTo>
                    <a:pt x="611124" y="2374900"/>
                  </a:lnTo>
                  <a:lnTo>
                    <a:pt x="672083" y="2324100"/>
                  </a:lnTo>
                  <a:lnTo>
                    <a:pt x="733043" y="2260600"/>
                  </a:lnTo>
                  <a:lnTo>
                    <a:pt x="853440" y="2146300"/>
                  </a:lnTo>
                  <a:lnTo>
                    <a:pt x="970788" y="2019300"/>
                  </a:lnTo>
                  <a:lnTo>
                    <a:pt x="1027175" y="1968500"/>
                  </a:lnTo>
                  <a:lnTo>
                    <a:pt x="1082040" y="1905000"/>
                  </a:lnTo>
                  <a:lnTo>
                    <a:pt x="1133856" y="1841500"/>
                  </a:lnTo>
                  <a:lnTo>
                    <a:pt x="1184147" y="1778000"/>
                  </a:lnTo>
                  <a:lnTo>
                    <a:pt x="1231392" y="1714500"/>
                  </a:lnTo>
                  <a:lnTo>
                    <a:pt x="1274063" y="1663700"/>
                  </a:lnTo>
                  <a:lnTo>
                    <a:pt x="1313688" y="1600200"/>
                  </a:lnTo>
                  <a:lnTo>
                    <a:pt x="1348740" y="1549400"/>
                  </a:lnTo>
                  <a:lnTo>
                    <a:pt x="1377695" y="1498600"/>
                  </a:lnTo>
                  <a:lnTo>
                    <a:pt x="1403604" y="1447800"/>
                  </a:lnTo>
                  <a:lnTo>
                    <a:pt x="1414272" y="1422400"/>
                  </a:lnTo>
                  <a:lnTo>
                    <a:pt x="1423415" y="1409700"/>
                  </a:lnTo>
                  <a:lnTo>
                    <a:pt x="1431036" y="1384300"/>
                  </a:lnTo>
                  <a:lnTo>
                    <a:pt x="1437131" y="1358900"/>
                  </a:lnTo>
                  <a:lnTo>
                    <a:pt x="1441704" y="1346200"/>
                  </a:lnTo>
                  <a:lnTo>
                    <a:pt x="1446276" y="1320800"/>
                  </a:lnTo>
                  <a:lnTo>
                    <a:pt x="1449324" y="1295400"/>
                  </a:lnTo>
                  <a:lnTo>
                    <a:pt x="1452372" y="1244600"/>
                  </a:lnTo>
                  <a:lnTo>
                    <a:pt x="1452372" y="1219200"/>
                  </a:lnTo>
                  <a:lnTo>
                    <a:pt x="1449324" y="1168400"/>
                  </a:lnTo>
                  <a:lnTo>
                    <a:pt x="1443227" y="1117600"/>
                  </a:lnTo>
                  <a:lnTo>
                    <a:pt x="1434083" y="1066800"/>
                  </a:lnTo>
                  <a:lnTo>
                    <a:pt x="1427988" y="1028700"/>
                  </a:lnTo>
                  <a:lnTo>
                    <a:pt x="1412747" y="977900"/>
                  </a:lnTo>
                  <a:lnTo>
                    <a:pt x="1405127" y="939800"/>
                  </a:lnTo>
                  <a:lnTo>
                    <a:pt x="1386840" y="889000"/>
                  </a:lnTo>
                  <a:lnTo>
                    <a:pt x="1376172" y="850900"/>
                  </a:lnTo>
                  <a:lnTo>
                    <a:pt x="1365504" y="825500"/>
                  </a:lnTo>
                  <a:lnTo>
                    <a:pt x="1342643" y="762000"/>
                  </a:lnTo>
                  <a:lnTo>
                    <a:pt x="1316736" y="698500"/>
                  </a:lnTo>
                  <a:lnTo>
                    <a:pt x="1289304" y="635000"/>
                  </a:lnTo>
                  <a:lnTo>
                    <a:pt x="1260347" y="571500"/>
                  </a:lnTo>
                  <a:lnTo>
                    <a:pt x="1229868" y="520700"/>
                  </a:lnTo>
                  <a:lnTo>
                    <a:pt x="1199388" y="457200"/>
                  </a:lnTo>
                  <a:lnTo>
                    <a:pt x="1082040" y="279400"/>
                  </a:lnTo>
                  <a:lnTo>
                    <a:pt x="1063752" y="254000"/>
                  </a:lnTo>
                  <a:lnTo>
                    <a:pt x="1030224" y="203200"/>
                  </a:lnTo>
                  <a:lnTo>
                    <a:pt x="1011936" y="190500"/>
                  </a:lnTo>
                  <a:lnTo>
                    <a:pt x="995172" y="165100"/>
                  </a:lnTo>
                  <a:lnTo>
                    <a:pt x="961643" y="127000"/>
                  </a:lnTo>
                  <a:lnTo>
                    <a:pt x="877824" y="63500"/>
                  </a:lnTo>
                  <a:lnTo>
                    <a:pt x="847343" y="38100"/>
                  </a:lnTo>
                  <a:lnTo>
                    <a:pt x="832104" y="38100"/>
                  </a:lnTo>
                  <a:lnTo>
                    <a:pt x="818388" y="25400"/>
                  </a:lnTo>
                  <a:lnTo>
                    <a:pt x="694943" y="25400"/>
                  </a:lnTo>
                  <a:lnTo>
                    <a:pt x="707136" y="12700"/>
                  </a:lnTo>
                  <a:lnTo>
                    <a:pt x="859536" y="12700"/>
                  </a:lnTo>
                  <a:lnTo>
                    <a:pt x="926592" y="63500"/>
                  </a:lnTo>
                  <a:lnTo>
                    <a:pt x="944879" y="76200"/>
                  </a:lnTo>
                  <a:lnTo>
                    <a:pt x="961643" y="101600"/>
                  </a:lnTo>
                  <a:lnTo>
                    <a:pt x="979931" y="114300"/>
                  </a:lnTo>
                  <a:lnTo>
                    <a:pt x="996695" y="127000"/>
                  </a:lnTo>
                  <a:lnTo>
                    <a:pt x="1014983" y="152400"/>
                  </a:lnTo>
                  <a:lnTo>
                    <a:pt x="1031747" y="165100"/>
                  </a:lnTo>
                  <a:lnTo>
                    <a:pt x="1050036" y="190500"/>
                  </a:lnTo>
                  <a:lnTo>
                    <a:pt x="1066799" y="215900"/>
                  </a:lnTo>
                  <a:lnTo>
                    <a:pt x="1085088" y="241300"/>
                  </a:lnTo>
                  <a:lnTo>
                    <a:pt x="1101852" y="266700"/>
                  </a:lnTo>
                  <a:lnTo>
                    <a:pt x="1120140" y="279400"/>
                  </a:lnTo>
                  <a:lnTo>
                    <a:pt x="1153668" y="342900"/>
                  </a:lnTo>
                  <a:lnTo>
                    <a:pt x="1171956" y="368300"/>
                  </a:lnTo>
                  <a:lnTo>
                    <a:pt x="1188720" y="393700"/>
                  </a:lnTo>
                  <a:lnTo>
                    <a:pt x="1220724" y="444500"/>
                  </a:lnTo>
                  <a:lnTo>
                    <a:pt x="1252727" y="508000"/>
                  </a:lnTo>
                  <a:lnTo>
                    <a:pt x="1283208" y="571500"/>
                  </a:lnTo>
                  <a:lnTo>
                    <a:pt x="1313688" y="622300"/>
                  </a:lnTo>
                  <a:lnTo>
                    <a:pt x="1341120" y="685800"/>
                  </a:lnTo>
                  <a:lnTo>
                    <a:pt x="1389888" y="812800"/>
                  </a:lnTo>
                  <a:lnTo>
                    <a:pt x="1400556" y="838200"/>
                  </a:lnTo>
                  <a:lnTo>
                    <a:pt x="1411224" y="876300"/>
                  </a:lnTo>
                  <a:lnTo>
                    <a:pt x="1429511" y="939800"/>
                  </a:lnTo>
                  <a:lnTo>
                    <a:pt x="1452372" y="1028700"/>
                  </a:lnTo>
                  <a:lnTo>
                    <a:pt x="1458468" y="1054100"/>
                  </a:lnTo>
                  <a:lnTo>
                    <a:pt x="1464563" y="1092200"/>
                  </a:lnTo>
                  <a:lnTo>
                    <a:pt x="1467611" y="1117600"/>
                  </a:lnTo>
                  <a:lnTo>
                    <a:pt x="1472183" y="1143000"/>
                  </a:lnTo>
                  <a:lnTo>
                    <a:pt x="1475231" y="1168400"/>
                  </a:lnTo>
                  <a:lnTo>
                    <a:pt x="1476756" y="1193800"/>
                  </a:lnTo>
                  <a:lnTo>
                    <a:pt x="1476756" y="1282700"/>
                  </a:lnTo>
                  <a:lnTo>
                    <a:pt x="1473708" y="1295400"/>
                  </a:lnTo>
                  <a:lnTo>
                    <a:pt x="1467611" y="1346200"/>
                  </a:lnTo>
                  <a:lnTo>
                    <a:pt x="1455420" y="1384300"/>
                  </a:lnTo>
                  <a:lnTo>
                    <a:pt x="1437131" y="1435100"/>
                  </a:lnTo>
                  <a:lnTo>
                    <a:pt x="1400556" y="1511300"/>
                  </a:lnTo>
                  <a:lnTo>
                    <a:pt x="1370076" y="1562100"/>
                  </a:lnTo>
                  <a:lnTo>
                    <a:pt x="1333499" y="1612900"/>
                  </a:lnTo>
                  <a:lnTo>
                    <a:pt x="1293876" y="1676400"/>
                  </a:lnTo>
                  <a:lnTo>
                    <a:pt x="1251204" y="1739900"/>
                  </a:lnTo>
                  <a:lnTo>
                    <a:pt x="1203959" y="1790700"/>
                  </a:lnTo>
                  <a:lnTo>
                    <a:pt x="1153668" y="1854200"/>
                  </a:lnTo>
                  <a:lnTo>
                    <a:pt x="1101852" y="1917700"/>
                  </a:lnTo>
                  <a:lnTo>
                    <a:pt x="989075" y="2044700"/>
                  </a:lnTo>
                  <a:lnTo>
                    <a:pt x="870204" y="2171700"/>
                  </a:lnTo>
                  <a:lnTo>
                    <a:pt x="749808" y="2286000"/>
                  </a:lnTo>
                  <a:lnTo>
                    <a:pt x="627888" y="2387600"/>
                  </a:lnTo>
                  <a:lnTo>
                    <a:pt x="568452" y="2438400"/>
                  </a:lnTo>
                  <a:lnTo>
                    <a:pt x="452627" y="2540000"/>
                  </a:lnTo>
                  <a:lnTo>
                    <a:pt x="397764" y="2578100"/>
                  </a:lnTo>
                  <a:lnTo>
                    <a:pt x="344424" y="2616200"/>
                  </a:lnTo>
                  <a:lnTo>
                    <a:pt x="294132" y="2641600"/>
                  </a:lnTo>
                  <a:lnTo>
                    <a:pt x="269748" y="2654300"/>
                  </a:lnTo>
                  <a:lnTo>
                    <a:pt x="224027" y="2679700"/>
                  </a:lnTo>
                  <a:lnTo>
                    <a:pt x="181356" y="2705100"/>
                  </a:lnTo>
                  <a:close/>
                </a:path>
                <a:path w="1477010" h="2730500">
                  <a:moveTo>
                    <a:pt x="47243" y="2692400"/>
                  </a:moveTo>
                  <a:lnTo>
                    <a:pt x="18287" y="2692400"/>
                  </a:lnTo>
                  <a:lnTo>
                    <a:pt x="13716" y="2679700"/>
                  </a:lnTo>
                  <a:lnTo>
                    <a:pt x="7619" y="2667000"/>
                  </a:lnTo>
                  <a:lnTo>
                    <a:pt x="4572" y="2641600"/>
                  </a:lnTo>
                  <a:lnTo>
                    <a:pt x="1524" y="2628900"/>
                  </a:lnTo>
                  <a:lnTo>
                    <a:pt x="0" y="2603500"/>
                  </a:lnTo>
                  <a:lnTo>
                    <a:pt x="0" y="2552700"/>
                  </a:lnTo>
                  <a:lnTo>
                    <a:pt x="1524" y="2514600"/>
                  </a:lnTo>
                  <a:lnTo>
                    <a:pt x="3048" y="2489200"/>
                  </a:lnTo>
                  <a:lnTo>
                    <a:pt x="9143" y="2413000"/>
                  </a:lnTo>
                  <a:lnTo>
                    <a:pt x="18287" y="2336800"/>
                  </a:lnTo>
                  <a:lnTo>
                    <a:pt x="24383" y="2298700"/>
                  </a:lnTo>
                  <a:lnTo>
                    <a:pt x="30479" y="2247900"/>
                  </a:lnTo>
                  <a:lnTo>
                    <a:pt x="36575" y="2209800"/>
                  </a:lnTo>
                  <a:lnTo>
                    <a:pt x="53340" y="2108200"/>
                  </a:lnTo>
                  <a:lnTo>
                    <a:pt x="71627" y="2019300"/>
                  </a:lnTo>
                  <a:lnTo>
                    <a:pt x="91440" y="1917700"/>
                  </a:lnTo>
                  <a:lnTo>
                    <a:pt x="112775" y="1803400"/>
                  </a:lnTo>
                  <a:lnTo>
                    <a:pt x="137159" y="1701800"/>
                  </a:lnTo>
                  <a:lnTo>
                    <a:pt x="163067" y="1587500"/>
                  </a:lnTo>
                  <a:lnTo>
                    <a:pt x="217932" y="1358900"/>
                  </a:lnTo>
                  <a:lnTo>
                    <a:pt x="309372" y="1016000"/>
                  </a:lnTo>
                  <a:lnTo>
                    <a:pt x="341375" y="914400"/>
                  </a:lnTo>
                  <a:lnTo>
                    <a:pt x="371856" y="800100"/>
                  </a:lnTo>
                  <a:lnTo>
                    <a:pt x="435863" y="596900"/>
                  </a:lnTo>
                  <a:lnTo>
                    <a:pt x="499872" y="419100"/>
                  </a:lnTo>
                  <a:lnTo>
                    <a:pt x="545591" y="304800"/>
                  </a:lnTo>
                  <a:lnTo>
                    <a:pt x="559308" y="266700"/>
                  </a:lnTo>
                  <a:lnTo>
                    <a:pt x="574547" y="228600"/>
                  </a:lnTo>
                  <a:lnTo>
                    <a:pt x="588263" y="203200"/>
                  </a:lnTo>
                  <a:lnTo>
                    <a:pt x="603504" y="165100"/>
                  </a:lnTo>
                  <a:lnTo>
                    <a:pt x="630936" y="114300"/>
                  </a:lnTo>
                  <a:lnTo>
                    <a:pt x="643127" y="88900"/>
                  </a:lnTo>
                  <a:lnTo>
                    <a:pt x="656843" y="76200"/>
                  </a:lnTo>
                  <a:lnTo>
                    <a:pt x="669036" y="50800"/>
                  </a:lnTo>
                  <a:lnTo>
                    <a:pt x="693420" y="25400"/>
                  </a:lnTo>
                  <a:lnTo>
                    <a:pt x="731520" y="25400"/>
                  </a:lnTo>
                  <a:lnTo>
                    <a:pt x="720851" y="38100"/>
                  </a:lnTo>
                  <a:lnTo>
                    <a:pt x="711708" y="38100"/>
                  </a:lnTo>
                  <a:lnTo>
                    <a:pt x="699515" y="50800"/>
                  </a:lnTo>
                  <a:lnTo>
                    <a:pt x="688847" y="76200"/>
                  </a:lnTo>
                  <a:lnTo>
                    <a:pt x="664463" y="101600"/>
                  </a:lnTo>
                  <a:lnTo>
                    <a:pt x="652272" y="127000"/>
                  </a:lnTo>
                  <a:lnTo>
                    <a:pt x="638556" y="152400"/>
                  </a:lnTo>
                  <a:lnTo>
                    <a:pt x="626363" y="177800"/>
                  </a:lnTo>
                  <a:lnTo>
                    <a:pt x="611124" y="203200"/>
                  </a:lnTo>
                  <a:lnTo>
                    <a:pt x="583691" y="279400"/>
                  </a:lnTo>
                  <a:lnTo>
                    <a:pt x="553211" y="342900"/>
                  </a:lnTo>
                  <a:lnTo>
                    <a:pt x="492252" y="520700"/>
                  </a:lnTo>
                  <a:lnTo>
                    <a:pt x="460247" y="609600"/>
                  </a:lnTo>
                  <a:lnTo>
                    <a:pt x="396240" y="812800"/>
                  </a:lnTo>
                  <a:lnTo>
                    <a:pt x="365759" y="914400"/>
                  </a:lnTo>
                  <a:lnTo>
                    <a:pt x="333756" y="1028700"/>
                  </a:lnTo>
                  <a:lnTo>
                    <a:pt x="303275" y="1143000"/>
                  </a:lnTo>
                  <a:lnTo>
                    <a:pt x="243840" y="1358900"/>
                  </a:lnTo>
                  <a:lnTo>
                    <a:pt x="214883" y="1473200"/>
                  </a:lnTo>
                  <a:lnTo>
                    <a:pt x="187451" y="1587500"/>
                  </a:lnTo>
                  <a:lnTo>
                    <a:pt x="138683" y="1816100"/>
                  </a:lnTo>
                  <a:lnTo>
                    <a:pt x="115824" y="1917700"/>
                  </a:lnTo>
                  <a:lnTo>
                    <a:pt x="96011" y="2019300"/>
                  </a:lnTo>
                  <a:lnTo>
                    <a:pt x="77724" y="2120900"/>
                  </a:lnTo>
                  <a:lnTo>
                    <a:pt x="62483" y="2209800"/>
                  </a:lnTo>
                  <a:lnTo>
                    <a:pt x="54864" y="2260600"/>
                  </a:lnTo>
                  <a:lnTo>
                    <a:pt x="42672" y="2336800"/>
                  </a:lnTo>
                  <a:lnTo>
                    <a:pt x="38100" y="2374900"/>
                  </a:lnTo>
                  <a:lnTo>
                    <a:pt x="35051" y="2413000"/>
                  </a:lnTo>
                  <a:lnTo>
                    <a:pt x="30479" y="2451100"/>
                  </a:lnTo>
                  <a:lnTo>
                    <a:pt x="28956" y="2489200"/>
                  </a:lnTo>
                  <a:lnTo>
                    <a:pt x="25908" y="2514600"/>
                  </a:lnTo>
                  <a:lnTo>
                    <a:pt x="25908" y="2603500"/>
                  </a:lnTo>
                  <a:lnTo>
                    <a:pt x="30479" y="2641600"/>
                  </a:lnTo>
                  <a:lnTo>
                    <a:pt x="33527" y="2654300"/>
                  </a:lnTo>
                  <a:lnTo>
                    <a:pt x="42672" y="2679700"/>
                  </a:lnTo>
                  <a:lnTo>
                    <a:pt x="41148" y="2679700"/>
                  </a:lnTo>
                  <a:lnTo>
                    <a:pt x="47243" y="2692400"/>
                  </a:lnTo>
                  <a:close/>
                </a:path>
                <a:path w="1477010" h="2730500">
                  <a:moveTo>
                    <a:pt x="710183" y="50800"/>
                  </a:moveTo>
                  <a:lnTo>
                    <a:pt x="711708" y="38100"/>
                  </a:lnTo>
                  <a:lnTo>
                    <a:pt x="720851" y="38100"/>
                  </a:lnTo>
                  <a:lnTo>
                    <a:pt x="710183" y="50800"/>
                  </a:lnTo>
                  <a:close/>
                </a:path>
                <a:path w="1477010" h="2730500">
                  <a:moveTo>
                    <a:pt x="53340" y="2692400"/>
                  </a:moveTo>
                  <a:lnTo>
                    <a:pt x="47243" y="2692400"/>
                  </a:lnTo>
                  <a:lnTo>
                    <a:pt x="45719" y="2679700"/>
                  </a:lnTo>
                  <a:lnTo>
                    <a:pt x="53340" y="2692400"/>
                  </a:lnTo>
                  <a:close/>
                </a:path>
                <a:path w="1477010" h="2730500">
                  <a:moveTo>
                    <a:pt x="161543" y="2717800"/>
                  </a:moveTo>
                  <a:lnTo>
                    <a:pt x="36575" y="2717800"/>
                  </a:lnTo>
                  <a:lnTo>
                    <a:pt x="27432" y="2705100"/>
                  </a:lnTo>
                  <a:lnTo>
                    <a:pt x="19811" y="2692400"/>
                  </a:lnTo>
                  <a:lnTo>
                    <a:pt x="59435" y="2692400"/>
                  </a:lnTo>
                  <a:lnTo>
                    <a:pt x="70103" y="2705100"/>
                  </a:lnTo>
                  <a:lnTo>
                    <a:pt x="181356" y="2705100"/>
                  </a:lnTo>
                  <a:lnTo>
                    <a:pt x="161543" y="2717800"/>
                  </a:lnTo>
                  <a:close/>
                </a:path>
                <a:path w="1477010" h="2730500">
                  <a:moveTo>
                    <a:pt x="106679" y="2730500"/>
                  </a:moveTo>
                  <a:lnTo>
                    <a:pt x="60959" y="2730500"/>
                  </a:lnTo>
                  <a:lnTo>
                    <a:pt x="50291" y="2717800"/>
                  </a:lnTo>
                  <a:lnTo>
                    <a:pt x="124967" y="2717800"/>
                  </a:lnTo>
                  <a:lnTo>
                    <a:pt x="106679" y="27305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9266555"/>
            <a:ext cx="4034154" cy="1426845"/>
            <a:chOff x="1523" y="9267444"/>
            <a:chExt cx="4034154" cy="14268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1" y="9482328"/>
              <a:ext cx="48767" cy="182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8912" y="95051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55" y="9509760"/>
              <a:ext cx="3587495" cy="1182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7284" y="9468612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5"/>
                  </a:moveTo>
                  <a:lnTo>
                    <a:pt x="2151888" y="1225295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" y="9267444"/>
              <a:ext cx="2552700" cy="142494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70665" y="4213351"/>
            <a:ext cx="16776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8605" marR="5080" indent="-256540">
              <a:spcBef>
                <a:spcPts val="105"/>
              </a:spcBef>
              <a:buClr>
                <a:srgbClr val="2DA1BD"/>
              </a:buClr>
              <a:buSzPct val="67500"/>
              <a:buFont typeface="Wingdings"/>
              <a:buChar char=""/>
              <a:tabLst>
                <a:tab pos="323215" algn="l"/>
                <a:tab pos="323850" algn="l"/>
                <a:tab pos="1483995" algn="l"/>
              </a:tabLst>
            </a:pPr>
            <a:r>
              <a:rPr dirty="0"/>
              <a:t>	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la 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extérieurs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stage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...)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62132" y="4213403"/>
            <a:ext cx="487807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12090">
              <a:spcBef>
                <a:spcPts val="105"/>
              </a:spcBef>
              <a:tabLst>
                <a:tab pos="2143760" algn="l"/>
                <a:tab pos="2856230" algn="l"/>
                <a:tab pos="33934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ec	les	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bo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 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r>
              <a:rPr sz="2000" spc="28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(autres</a:t>
            </a:r>
            <a:r>
              <a:rPr sz="2000" spc="2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instituts,</a:t>
            </a:r>
            <a:r>
              <a:rPr sz="2000" spc="2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tutelles,</a:t>
            </a:r>
            <a:r>
              <a:rPr sz="2000" spc="3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terrains</a:t>
            </a:r>
            <a:r>
              <a:rPr sz="2000" spc="2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0665" y="5341163"/>
            <a:ext cx="6450330" cy="1458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8605" marR="460375" indent="-256540">
              <a:spcBef>
                <a:spcPts val="105"/>
              </a:spcBef>
              <a:buClr>
                <a:srgbClr val="2DA1BD"/>
              </a:buClr>
              <a:buSzPct val="67500"/>
              <a:buFont typeface="Wingdings"/>
              <a:buChar char=""/>
              <a:tabLst>
                <a:tab pos="268605" algn="l"/>
                <a:tab pos="269240" algn="l"/>
                <a:tab pos="1461770" algn="l"/>
                <a:tab pos="1927860" algn="l"/>
                <a:tab pos="3080385" algn="l"/>
                <a:tab pos="3472815" algn="l"/>
                <a:tab pos="3935729" algn="l"/>
                <a:tab pos="4905375" algn="l"/>
                <a:tab pos="5574665" algn="l"/>
              </a:tabLst>
            </a:pP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ç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les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ia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les	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 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démarche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administrative</a:t>
            </a:r>
            <a:endParaRPr sz="2000">
              <a:latin typeface="Calibri"/>
              <a:cs typeface="Calibri"/>
            </a:endParaRPr>
          </a:p>
          <a:p>
            <a:pPr marL="268605" marR="5080" indent="-256540">
              <a:spcBef>
                <a:spcPts val="1680"/>
              </a:spcBef>
              <a:buClr>
                <a:srgbClr val="2DA1BD"/>
              </a:buClr>
              <a:buSzPct val="67500"/>
              <a:buFont typeface="Wingdings"/>
              <a:buChar char=""/>
              <a:tabLst>
                <a:tab pos="268605" algn="l"/>
                <a:tab pos="269240" algn="l"/>
                <a:tab pos="1327150" algn="l"/>
                <a:tab pos="1663064" algn="l"/>
                <a:tab pos="2724150" algn="l"/>
                <a:tab pos="3134360" algn="l"/>
                <a:tab pos="4142104" algn="l"/>
                <a:tab pos="4500880" algn="l"/>
                <a:tab pos="5467985" algn="l"/>
                <a:tab pos="587756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le	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’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l</a:t>
            </a:r>
            <a:r>
              <a:rPr sz="2000" spc="-140" dirty="0">
                <a:solidFill>
                  <a:srgbClr val="366091"/>
                </a:solidFill>
                <a:latin typeface="Calibri"/>
                <a:cs typeface="Calibri"/>
              </a:rPr>
              <a:t>’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eil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 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on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140" dirty="0">
                <a:solidFill>
                  <a:srgbClr val="366091"/>
                </a:solidFill>
                <a:latin typeface="Calibri"/>
                <a:cs typeface="Calibri"/>
              </a:rPr>
              <a:t>’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’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41733" y="141113"/>
            <a:ext cx="502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PERSONNEL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5" dirty="0"/>
              <a:t>L’INSTITUT</a:t>
            </a:r>
          </a:p>
        </p:txBody>
      </p:sp>
      <p:sp>
        <p:nvSpPr>
          <p:cNvPr id="15" name="object 15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1145" y="7261859"/>
            <a:ext cx="3386327" cy="19050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9186" y="1109474"/>
            <a:ext cx="609599" cy="41452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70665" y="1108974"/>
            <a:ext cx="6570980" cy="291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635">
              <a:spcBef>
                <a:spcPts val="105"/>
              </a:spcBef>
            </a:pP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FONCTIONS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sz="2000" b="1" i="1" spc="-3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25" dirty="0">
                <a:solidFill>
                  <a:srgbClr val="366091"/>
                </a:solidFill>
                <a:latin typeface="Verdana"/>
                <a:cs typeface="Verdana"/>
              </a:rPr>
              <a:t>ROLE</a:t>
            </a:r>
            <a:r>
              <a:rPr sz="2000" b="1" i="1" spc="-7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10" dirty="0">
                <a:solidFill>
                  <a:srgbClr val="366091"/>
                </a:solidFill>
                <a:latin typeface="Verdana"/>
                <a:cs typeface="Verdana"/>
              </a:rPr>
              <a:t>DES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95" dirty="0">
                <a:solidFill>
                  <a:srgbClr val="366091"/>
                </a:solidFill>
                <a:latin typeface="Verdana"/>
                <a:cs typeface="Verdana"/>
              </a:rPr>
              <a:t>SECRETAIRES</a:t>
            </a:r>
            <a:endParaRPr sz="2000">
              <a:latin typeface="Verdana"/>
              <a:cs typeface="Verdana"/>
            </a:endParaRPr>
          </a:p>
          <a:p>
            <a:pPr>
              <a:spcBef>
                <a:spcPts val="50"/>
              </a:spcBef>
            </a:pPr>
            <a:endParaRPr sz="2100">
              <a:latin typeface="Verdana"/>
              <a:cs typeface="Verdana"/>
            </a:endParaRPr>
          </a:p>
          <a:p>
            <a:pPr marL="268605" marR="535305" indent="-256540" algn="just">
              <a:buClr>
                <a:srgbClr val="2DA1BD"/>
              </a:buClr>
              <a:buSzPct val="67500"/>
              <a:buFont typeface="Wingdings"/>
              <a:buChar char=""/>
              <a:tabLst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Assurent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secrétariat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général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directement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lié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gestion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administrative et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pédagogique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1680"/>
              </a:spcBef>
              <a:buClr>
                <a:srgbClr val="2DA1BD"/>
              </a:buClr>
              <a:buSzPct val="67500"/>
              <a:buFont typeface="Wingdings"/>
              <a:buChar char="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Délivrent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attestations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scolarité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cartes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d’étudiants</a:t>
            </a:r>
            <a:endParaRPr sz="2000">
              <a:latin typeface="Calibri"/>
              <a:cs typeface="Calibri"/>
            </a:endParaRPr>
          </a:p>
          <a:p>
            <a:pPr marL="268605" marR="818515" indent="-256540">
              <a:spcBef>
                <a:spcPts val="1680"/>
              </a:spcBef>
              <a:buClr>
                <a:srgbClr val="2DA1BD"/>
              </a:buClr>
              <a:buSzPct val="67500"/>
              <a:buFont typeface="Wingdings"/>
              <a:buChar char="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Etablissent</a:t>
            </a:r>
            <a:r>
              <a:rPr sz="2000" spc="2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28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déclarations</a:t>
            </a:r>
            <a:r>
              <a:rPr sz="2000" spc="25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d’accidents</a:t>
            </a:r>
            <a:r>
              <a:rPr sz="2000" spc="28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2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travail</a:t>
            </a:r>
            <a:r>
              <a:rPr sz="2000" spc="26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immatriculations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aux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différentes</a:t>
            </a:r>
            <a:r>
              <a:rPr sz="2000"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assurances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6787885" y="10146256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03219" y="7965948"/>
            <a:ext cx="2618740" cy="2726690"/>
            <a:chOff x="2903219" y="7965948"/>
            <a:chExt cx="2618740" cy="2726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7223" y="9783831"/>
              <a:ext cx="1817055" cy="9085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4915" y="8662430"/>
              <a:ext cx="1614409" cy="14163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83151" y="8648700"/>
              <a:ext cx="1638300" cy="1435100"/>
            </a:xfrm>
            <a:custGeom>
              <a:avLst/>
              <a:gdLst/>
              <a:ahLst/>
              <a:cxnLst/>
              <a:rect l="l" t="t" r="r" b="b"/>
              <a:pathLst>
                <a:path w="1638300" h="1435100">
                  <a:moveTo>
                    <a:pt x="1563624" y="12700"/>
                  </a:moveTo>
                  <a:lnTo>
                    <a:pt x="1338071" y="12700"/>
                  </a:lnTo>
                  <a:lnTo>
                    <a:pt x="1374648" y="0"/>
                  </a:lnTo>
                  <a:lnTo>
                    <a:pt x="1556003" y="0"/>
                  </a:lnTo>
                  <a:lnTo>
                    <a:pt x="1563624" y="12700"/>
                  </a:lnTo>
                  <a:close/>
                </a:path>
                <a:path w="1638300" h="1435100">
                  <a:moveTo>
                    <a:pt x="51816" y="1384300"/>
                  </a:moveTo>
                  <a:lnTo>
                    <a:pt x="21336" y="1384300"/>
                  </a:lnTo>
                  <a:lnTo>
                    <a:pt x="12191" y="1358900"/>
                  </a:lnTo>
                  <a:lnTo>
                    <a:pt x="6096" y="1333500"/>
                  </a:lnTo>
                  <a:lnTo>
                    <a:pt x="4572" y="1320800"/>
                  </a:lnTo>
                  <a:lnTo>
                    <a:pt x="1524" y="1308100"/>
                  </a:lnTo>
                  <a:lnTo>
                    <a:pt x="0" y="1282700"/>
                  </a:lnTo>
                  <a:lnTo>
                    <a:pt x="0" y="1257300"/>
                  </a:lnTo>
                  <a:lnTo>
                    <a:pt x="1524" y="1231900"/>
                  </a:lnTo>
                  <a:lnTo>
                    <a:pt x="4572" y="1193800"/>
                  </a:lnTo>
                  <a:lnTo>
                    <a:pt x="9144" y="1155700"/>
                  </a:lnTo>
                  <a:lnTo>
                    <a:pt x="15240" y="1130300"/>
                  </a:lnTo>
                  <a:lnTo>
                    <a:pt x="30480" y="1054100"/>
                  </a:lnTo>
                  <a:lnTo>
                    <a:pt x="41148" y="1016000"/>
                  </a:lnTo>
                  <a:lnTo>
                    <a:pt x="65532" y="939800"/>
                  </a:lnTo>
                  <a:lnTo>
                    <a:pt x="79248" y="901700"/>
                  </a:lnTo>
                  <a:lnTo>
                    <a:pt x="94488" y="863600"/>
                  </a:lnTo>
                  <a:lnTo>
                    <a:pt x="144780" y="749300"/>
                  </a:lnTo>
                  <a:lnTo>
                    <a:pt x="164591" y="711200"/>
                  </a:lnTo>
                  <a:lnTo>
                    <a:pt x="182880" y="673100"/>
                  </a:lnTo>
                  <a:lnTo>
                    <a:pt x="204216" y="635000"/>
                  </a:lnTo>
                  <a:lnTo>
                    <a:pt x="224028" y="609600"/>
                  </a:lnTo>
                  <a:lnTo>
                    <a:pt x="245364" y="571500"/>
                  </a:lnTo>
                  <a:lnTo>
                    <a:pt x="268224" y="546100"/>
                  </a:lnTo>
                  <a:lnTo>
                    <a:pt x="289559" y="508000"/>
                  </a:lnTo>
                  <a:lnTo>
                    <a:pt x="312420" y="482600"/>
                  </a:lnTo>
                  <a:lnTo>
                    <a:pt x="336804" y="457200"/>
                  </a:lnTo>
                  <a:lnTo>
                    <a:pt x="347472" y="444500"/>
                  </a:lnTo>
                  <a:lnTo>
                    <a:pt x="359664" y="431800"/>
                  </a:lnTo>
                  <a:lnTo>
                    <a:pt x="373380" y="419100"/>
                  </a:lnTo>
                  <a:lnTo>
                    <a:pt x="385572" y="419100"/>
                  </a:lnTo>
                  <a:lnTo>
                    <a:pt x="399288" y="406400"/>
                  </a:lnTo>
                  <a:lnTo>
                    <a:pt x="445008" y="368300"/>
                  </a:lnTo>
                  <a:lnTo>
                    <a:pt x="478536" y="342900"/>
                  </a:lnTo>
                  <a:lnTo>
                    <a:pt x="513588" y="330200"/>
                  </a:lnTo>
                  <a:lnTo>
                    <a:pt x="551688" y="304800"/>
                  </a:lnTo>
                  <a:lnTo>
                    <a:pt x="630936" y="254000"/>
                  </a:lnTo>
                  <a:lnTo>
                    <a:pt x="673608" y="241300"/>
                  </a:lnTo>
                  <a:lnTo>
                    <a:pt x="762000" y="190500"/>
                  </a:lnTo>
                  <a:lnTo>
                    <a:pt x="807720" y="177800"/>
                  </a:lnTo>
                  <a:lnTo>
                    <a:pt x="853440" y="152400"/>
                  </a:lnTo>
                  <a:lnTo>
                    <a:pt x="900683" y="139700"/>
                  </a:lnTo>
                  <a:lnTo>
                    <a:pt x="946404" y="114300"/>
                  </a:lnTo>
                  <a:lnTo>
                    <a:pt x="993648" y="101600"/>
                  </a:lnTo>
                  <a:lnTo>
                    <a:pt x="1175003" y="50800"/>
                  </a:lnTo>
                  <a:lnTo>
                    <a:pt x="1217676" y="38100"/>
                  </a:lnTo>
                  <a:lnTo>
                    <a:pt x="1299971" y="12700"/>
                  </a:lnTo>
                  <a:lnTo>
                    <a:pt x="1572767" y="12700"/>
                  </a:lnTo>
                  <a:lnTo>
                    <a:pt x="1588008" y="25400"/>
                  </a:lnTo>
                  <a:lnTo>
                    <a:pt x="1379219" y="25400"/>
                  </a:lnTo>
                  <a:lnTo>
                    <a:pt x="1342644" y="38100"/>
                  </a:lnTo>
                  <a:lnTo>
                    <a:pt x="1304544" y="38100"/>
                  </a:lnTo>
                  <a:lnTo>
                    <a:pt x="1264919" y="50800"/>
                  </a:lnTo>
                  <a:lnTo>
                    <a:pt x="1223771" y="63500"/>
                  </a:lnTo>
                  <a:lnTo>
                    <a:pt x="1181100" y="76200"/>
                  </a:lnTo>
                  <a:lnTo>
                    <a:pt x="1136903" y="76200"/>
                  </a:lnTo>
                  <a:lnTo>
                    <a:pt x="1092708" y="101600"/>
                  </a:lnTo>
                  <a:lnTo>
                    <a:pt x="955548" y="139700"/>
                  </a:lnTo>
                  <a:lnTo>
                    <a:pt x="864108" y="177800"/>
                  </a:lnTo>
                  <a:lnTo>
                    <a:pt x="818388" y="203200"/>
                  </a:lnTo>
                  <a:lnTo>
                    <a:pt x="772667" y="215900"/>
                  </a:lnTo>
                  <a:lnTo>
                    <a:pt x="728472" y="241300"/>
                  </a:lnTo>
                  <a:lnTo>
                    <a:pt x="685800" y="254000"/>
                  </a:lnTo>
                  <a:lnTo>
                    <a:pt x="643128" y="279400"/>
                  </a:lnTo>
                  <a:lnTo>
                    <a:pt x="563880" y="317500"/>
                  </a:lnTo>
                  <a:lnTo>
                    <a:pt x="527304" y="342900"/>
                  </a:lnTo>
                  <a:lnTo>
                    <a:pt x="492251" y="368300"/>
                  </a:lnTo>
                  <a:lnTo>
                    <a:pt x="445008" y="406400"/>
                  </a:lnTo>
                  <a:lnTo>
                    <a:pt x="429767" y="406400"/>
                  </a:lnTo>
                  <a:lnTo>
                    <a:pt x="402336" y="431800"/>
                  </a:lnTo>
                  <a:lnTo>
                    <a:pt x="365759" y="469900"/>
                  </a:lnTo>
                  <a:lnTo>
                    <a:pt x="355091" y="469900"/>
                  </a:lnTo>
                  <a:lnTo>
                    <a:pt x="332232" y="495300"/>
                  </a:lnTo>
                  <a:lnTo>
                    <a:pt x="310896" y="533400"/>
                  </a:lnTo>
                  <a:lnTo>
                    <a:pt x="288036" y="558800"/>
                  </a:lnTo>
                  <a:lnTo>
                    <a:pt x="266700" y="584200"/>
                  </a:lnTo>
                  <a:lnTo>
                    <a:pt x="245364" y="622300"/>
                  </a:lnTo>
                  <a:lnTo>
                    <a:pt x="225551" y="647700"/>
                  </a:lnTo>
                  <a:lnTo>
                    <a:pt x="185928" y="723900"/>
                  </a:lnTo>
                  <a:lnTo>
                    <a:pt x="167640" y="762000"/>
                  </a:lnTo>
                  <a:lnTo>
                    <a:pt x="134112" y="838200"/>
                  </a:lnTo>
                  <a:lnTo>
                    <a:pt x="103632" y="914400"/>
                  </a:lnTo>
                  <a:lnTo>
                    <a:pt x="89916" y="952500"/>
                  </a:lnTo>
                  <a:lnTo>
                    <a:pt x="65532" y="1028700"/>
                  </a:lnTo>
                  <a:lnTo>
                    <a:pt x="56388" y="1066800"/>
                  </a:lnTo>
                  <a:lnTo>
                    <a:pt x="47244" y="1092200"/>
                  </a:lnTo>
                  <a:lnTo>
                    <a:pt x="39624" y="1130300"/>
                  </a:lnTo>
                  <a:lnTo>
                    <a:pt x="33528" y="1168400"/>
                  </a:lnTo>
                  <a:lnTo>
                    <a:pt x="28956" y="1193800"/>
                  </a:lnTo>
                  <a:lnTo>
                    <a:pt x="25908" y="1231900"/>
                  </a:lnTo>
                  <a:lnTo>
                    <a:pt x="24383" y="1257300"/>
                  </a:lnTo>
                  <a:lnTo>
                    <a:pt x="27432" y="1308100"/>
                  </a:lnTo>
                  <a:lnTo>
                    <a:pt x="30480" y="1333500"/>
                  </a:lnTo>
                  <a:lnTo>
                    <a:pt x="33528" y="1346200"/>
                  </a:lnTo>
                  <a:lnTo>
                    <a:pt x="36575" y="1346200"/>
                  </a:lnTo>
                  <a:lnTo>
                    <a:pt x="42672" y="1371600"/>
                  </a:lnTo>
                  <a:lnTo>
                    <a:pt x="47244" y="1371600"/>
                  </a:lnTo>
                  <a:lnTo>
                    <a:pt x="51816" y="1384300"/>
                  </a:lnTo>
                  <a:close/>
                </a:path>
                <a:path w="1638300" h="1435100">
                  <a:moveTo>
                    <a:pt x="1616964" y="76200"/>
                  </a:moveTo>
                  <a:lnTo>
                    <a:pt x="1589532" y="76200"/>
                  </a:lnTo>
                  <a:lnTo>
                    <a:pt x="1584960" y="63500"/>
                  </a:lnTo>
                  <a:lnTo>
                    <a:pt x="1580387" y="63500"/>
                  </a:lnTo>
                  <a:lnTo>
                    <a:pt x="1575816" y="50800"/>
                  </a:lnTo>
                  <a:lnTo>
                    <a:pt x="1565148" y="38100"/>
                  </a:lnTo>
                  <a:lnTo>
                    <a:pt x="1552955" y="38100"/>
                  </a:lnTo>
                  <a:lnTo>
                    <a:pt x="1546860" y="25400"/>
                  </a:lnTo>
                  <a:lnTo>
                    <a:pt x="1588008" y="25400"/>
                  </a:lnTo>
                  <a:lnTo>
                    <a:pt x="1600200" y="38100"/>
                  </a:lnTo>
                  <a:lnTo>
                    <a:pt x="1612392" y="63500"/>
                  </a:lnTo>
                  <a:lnTo>
                    <a:pt x="1616964" y="76200"/>
                  </a:lnTo>
                  <a:close/>
                </a:path>
                <a:path w="1638300" h="1435100">
                  <a:moveTo>
                    <a:pt x="300228" y="1422400"/>
                  </a:moveTo>
                  <a:lnTo>
                    <a:pt x="77724" y="1422400"/>
                  </a:lnTo>
                  <a:lnTo>
                    <a:pt x="82296" y="1409700"/>
                  </a:lnTo>
                  <a:lnTo>
                    <a:pt x="219456" y="1409700"/>
                  </a:lnTo>
                  <a:lnTo>
                    <a:pt x="256032" y="1397000"/>
                  </a:lnTo>
                  <a:lnTo>
                    <a:pt x="294132" y="1397000"/>
                  </a:lnTo>
                  <a:lnTo>
                    <a:pt x="335280" y="1384300"/>
                  </a:lnTo>
                  <a:lnTo>
                    <a:pt x="377951" y="1371600"/>
                  </a:lnTo>
                  <a:lnTo>
                    <a:pt x="467867" y="1346200"/>
                  </a:lnTo>
                  <a:lnTo>
                    <a:pt x="611124" y="1308100"/>
                  </a:lnTo>
                  <a:lnTo>
                    <a:pt x="661416" y="1282700"/>
                  </a:lnTo>
                  <a:lnTo>
                    <a:pt x="710183" y="1270000"/>
                  </a:lnTo>
                  <a:lnTo>
                    <a:pt x="760475" y="1244600"/>
                  </a:lnTo>
                  <a:lnTo>
                    <a:pt x="858012" y="1206500"/>
                  </a:lnTo>
                  <a:lnTo>
                    <a:pt x="906780" y="1181100"/>
                  </a:lnTo>
                  <a:lnTo>
                    <a:pt x="954024" y="1168400"/>
                  </a:lnTo>
                  <a:lnTo>
                    <a:pt x="999744" y="1143000"/>
                  </a:lnTo>
                  <a:lnTo>
                    <a:pt x="1043940" y="1117600"/>
                  </a:lnTo>
                  <a:lnTo>
                    <a:pt x="1086612" y="1092200"/>
                  </a:lnTo>
                  <a:lnTo>
                    <a:pt x="1127760" y="1079500"/>
                  </a:lnTo>
                  <a:lnTo>
                    <a:pt x="1147571" y="1066800"/>
                  </a:lnTo>
                  <a:lnTo>
                    <a:pt x="1165860" y="1054100"/>
                  </a:lnTo>
                  <a:lnTo>
                    <a:pt x="1185671" y="1041400"/>
                  </a:lnTo>
                  <a:lnTo>
                    <a:pt x="1202435" y="1028700"/>
                  </a:lnTo>
                  <a:lnTo>
                    <a:pt x="1220724" y="1016000"/>
                  </a:lnTo>
                  <a:lnTo>
                    <a:pt x="1235964" y="1003300"/>
                  </a:lnTo>
                  <a:lnTo>
                    <a:pt x="1252728" y="990600"/>
                  </a:lnTo>
                  <a:lnTo>
                    <a:pt x="1267967" y="977900"/>
                  </a:lnTo>
                  <a:lnTo>
                    <a:pt x="1281684" y="965200"/>
                  </a:lnTo>
                  <a:lnTo>
                    <a:pt x="1295400" y="965200"/>
                  </a:lnTo>
                  <a:lnTo>
                    <a:pt x="1341119" y="914400"/>
                  </a:lnTo>
                  <a:lnTo>
                    <a:pt x="1383792" y="863600"/>
                  </a:lnTo>
                  <a:lnTo>
                    <a:pt x="1423416" y="812800"/>
                  </a:lnTo>
                  <a:lnTo>
                    <a:pt x="1443228" y="774700"/>
                  </a:lnTo>
                  <a:lnTo>
                    <a:pt x="1461516" y="749300"/>
                  </a:lnTo>
                  <a:lnTo>
                    <a:pt x="1495044" y="673100"/>
                  </a:lnTo>
                  <a:lnTo>
                    <a:pt x="1510284" y="647700"/>
                  </a:lnTo>
                  <a:lnTo>
                    <a:pt x="1525524" y="609600"/>
                  </a:lnTo>
                  <a:lnTo>
                    <a:pt x="1539240" y="571500"/>
                  </a:lnTo>
                  <a:lnTo>
                    <a:pt x="1563624" y="495300"/>
                  </a:lnTo>
                  <a:lnTo>
                    <a:pt x="1574292" y="457200"/>
                  </a:lnTo>
                  <a:lnTo>
                    <a:pt x="1598676" y="355600"/>
                  </a:lnTo>
                  <a:lnTo>
                    <a:pt x="1603248" y="317500"/>
                  </a:lnTo>
                  <a:lnTo>
                    <a:pt x="1607819" y="292100"/>
                  </a:lnTo>
                  <a:lnTo>
                    <a:pt x="1610868" y="254000"/>
                  </a:lnTo>
                  <a:lnTo>
                    <a:pt x="1613916" y="203200"/>
                  </a:lnTo>
                  <a:lnTo>
                    <a:pt x="1612392" y="165100"/>
                  </a:lnTo>
                  <a:lnTo>
                    <a:pt x="1609344" y="139700"/>
                  </a:lnTo>
                  <a:lnTo>
                    <a:pt x="1594103" y="76200"/>
                  </a:lnTo>
                  <a:lnTo>
                    <a:pt x="1620012" y="76200"/>
                  </a:lnTo>
                  <a:lnTo>
                    <a:pt x="1624584" y="88900"/>
                  </a:lnTo>
                  <a:lnTo>
                    <a:pt x="1630680" y="114300"/>
                  </a:lnTo>
                  <a:lnTo>
                    <a:pt x="1635251" y="139700"/>
                  </a:lnTo>
                  <a:lnTo>
                    <a:pt x="1638300" y="190500"/>
                  </a:lnTo>
                  <a:lnTo>
                    <a:pt x="1638300" y="228600"/>
                  </a:lnTo>
                  <a:lnTo>
                    <a:pt x="1636776" y="254000"/>
                  </a:lnTo>
                  <a:lnTo>
                    <a:pt x="1633728" y="292100"/>
                  </a:lnTo>
                  <a:lnTo>
                    <a:pt x="1629155" y="330200"/>
                  </a:lnTo>
                  <a:lnTo>
                    <a:pt x="1623060" y="355600"/>
                  </a:lnTo>
                  <a:lnTo>
                    <a:pt x="1607819" y="431800"/>
                  </a:lnTo>
                  <a:lnTo>
                    <a:pt x="1598676" y="469900"/>
                  </a:lnTo>
                  <a:lnTo>
                    <a:pt x="1588008" y="508000"/>
                  </a:lnTo>
                  <a:lnTo>
                    <a:pt x="1563624" y="571500"/>
                  </a:lnTo>
                  <a:lnTo>
                    <a:pt x="1549908" y="609600"/>
                  </a:lnTo>
                  <a:lnTo>
                    <a:pt x="1534667" y="647700"/>
                  </a:lnTo>
                  <a:lnTo>
                    <a:pt x="1484376" y="762000"/>
                  </a:lnTo>
                  <a:lnTo>
                    <a:pt x="1464564" y="787400"/>
                  </a:lnTo>
                  <a:lnTo>
                    <a:pt x="1446276" y="825500"/>
                  </a:lnTo>
                  <a:lnTo>
                    <a:pt x="1382267" y="901700"/>
                  </a:lnTo>
                  <a:lnTo>
                    <a:pt x="1336548" y="952500"/>
                  </a:lnTo>
                  <a:lnTo>
                    <a:pt x="1298448" y="990600"/>
                  </a:lnTo>
                  <a:lnTo>
                    <a:pt x="1267967" y="1016000"/>
                  </a:lnTo>
                  <a:lnTo>
                    <a:pt x="1217676" y="1054100"/>
                  </a:lnTo>
                  <a:lnTo>
                    <a:pt x="1199387" y="1066800"/>
                  </a:lnTo>
                  <a:lnTo>
                    <a:pt x="1179576" y="1066800"/>
                  </a:lnTo>
                  <a:lnTo>
                    <a:pt x="1161287" y="1079500"/>
                  </a:lnTo>
                  <a:lnTo>
                    <a:pt x="1139951" y="1092200"/>
                  </a:lnTo>
                  <a:lnTo>
                    <a:pt x="1098803" y="1117600"/>
                  </a:lnTo>
                  <a:lnTo>
                    <a:pt x="1056132" y="1143000"/>
                  </a:lnTo>
                  <a:lnTo>
                    <a:pt x="964692" y="1181100"/>
                  </a:lnTo>
                  <a:lnTo>
                    <a:pt x="917448" y="1206500"/>
                  </a:lnTo>
                  <a:lnTo>
                    <a:pt x="819912" y="1257300"/>
                  </a:lnTo>
                  <a:lnTo>
                    <a:pt x="719328" y="1295400"/>
                  </a:lnTo>
                  <a:lnTo>
                    <a:pt x="670559" y="1308100"/>
                  </a:lnTo>
                  <a:lnTo>
                    <a:pt x="620267" y="1333500"/>
                  </a:lnTo>
                  <a:lnTo>
                    <a:pt x="475488" y="1371600"/>
                  </a:lnTo>
                  <a:lnTo>
                    <a:pt x="384048" y="1397000"/>
                  </a:lnTo>
                  <a:lnTo>
                    <a:pt x="341375" y="1409700"/>
                  </a:lnTo>
                  <a:lnTo>
                    <a:pt x="300228" y="1422400"/>
                  </a:lnTo>
                  <a:close/>
                </a:path>
                <a:path w="1638300" h="1435100">
                  <a:moveTo>
                    <a:pt x="56388" y="1409700"/>
                  </a:moveTo>
                  <a:lnTo>
                    <a:pt x="38100" y="1409700"/>
                  </a:lnTo>
                  <a:lnTo>
                    <a:pt x="25908" y="1384300"/>
                  </a:lnTo>
                  <a:lnTo>
                    <a:pt x="56388" y="1384300"/>
                  </a:lnTo>
                  <a:lnTo>
                    <a:pt x="60959" y="1397000"/>
                  </a:lnTo>
                  <a:lnTo>
                    <a:pt x="59436" y="1397000"/>
                  </a:lnTo>
                  <a:lnTo>
                    <a:pt x="56388" y="1409700"/>
                  </a:lnTo>
                  <a:close/>
                </a:path>
                <a:path w="1638300" h="1435100">
                  <a:moveTo>
                    <a:pt x="60959" y="1422400"/>
                  </a:moveTo>
                  <a:lnTo>
                    <a:pt x="54864" y="1422400"/>
                  </a:lnTo>
                  <a:lnTo>
                    <a:pt x="53340" y="1409700"/>
                  </a:lnTo>
                  <a:lnTo>
                    <a:pt x="56388" y="1409700"/>
                  </a:lnTo>
                  <a:lnTo>
                    <a:pt x="59436" y="1397000"/>
                  </a:lnTo>
                  <a:lnTo>
                    <a:pt x="71628" y="1397000"/>
                  </a:lnTo>
                  <a:lnTo>
                    <a:pt x="73730" y="1398751"/>
                  </a:lnTo>
                  <a:lnTo>
                    <a:pt x="60959" y="1422400"/>
                  </a:lnTo>
                  <a:close/>
                </a:path>
                <a:path w="1638300" h="1435100">
                  <a:moveTo>
                    <a:pt x="73730" y="1398751"/>
                  </a:moveTo>
                  <a:lnTo>
                    <a:pt x="71628" y="1397000"/>
                  </a:lnTo>
                  <a:lnTo>
                    <a:pt x="74675" y="1397000"/>
                  </a:lnTo>
                  <a:lnTo>
                    <a:pt x="73730" y="1398751"/>
                  </a:lnTo>
                  <a:close/>
                </a:path>
                <a:path w="1638300" h="1435100">
                  <a:moveTo>
                    <a:pt x="76707" y="1401233"/>
                  </a:moveTo>
                  <a:lnTo>
                    <a:pt x="73805" y="1398814"/>
                  </a:lnTo>
                  <a:lnTo>
                    <a:pt x="74675" y="1397000"/>
                  </a:lnTo>
                  <a:lnTo>
                    <a:pt x="76707" y="1401233"/>
                  </a:lnTo>
                  <a:close/>
                </a:path>
                <a:path w="1638300" h="1435100">
                  <a:moveTo>
                    <a:pt x="62483" y="1422400"/>
                  </a:moveTo>
                  <a:lnTo>
                    <a:pt x="60959" y="1422400"/>
                  </a:lnTo>
                  <a:lnTo>
                    <a:pt x="73730" y="1398751"/>
                  </a:lnTo>
                  <a:lnTo>
                    <a:pt x="62483" y="1422400"/>
                  </a:lnTo>
                  <a:close/>
                </a:path>
                <a:path w="1638300" h="1435100">
                  <a:moveTo>
                    <a:pt x="77724" y="1422400"/>
                  </a:moveTo>
                  <a:lnTo>
                    <a:pt x="62483" y="1422400"/>
                  </a:lnTo>
                  <a:lnTo>
                    <a:pt x="73805" y="1398814"/>
                  </a:lnTo>
                  <a:lnTo>
                    <a:pt x="76707" y="1401233"/>
                  </a:lnTo>
                  <a:lnTo>
                    <a:pt x="80772" y="1409700"/>
                  </a:lnTo>
                  <a:lnTo>
                    <a:pt x="82296" y="1409700"/>
                  </a:lnTo>
                  <a:lnTo>
                    <a:pt x="77724" y="1422400"/>
                  </a:lnTo>
                  <a:close/>
                </a:path>
                <a:path w="1638300" h="1435100">
                  <a:moveTo>
                    <a:pt x="86867" y="1409700"/>
                  </a:moveTo>
                  <a:lnTo>
                    <a:pt x="80772" y="1409700"/>
                  </a:lnTo>
                  <a:lnTo>
                    <a:pt x="76707" y="1401233"/>
                  </a:lnTo>
                  <a:lnTo>
                    <a:pt x="86867" y="1409700"/>
                  </a:lnTo>
                  <a:close/>
                </a:path>
                <a:path w="1638300" h="1435100">
                  <a:moveTo>
                    <a:pt x="54864" y="1422400"/>
                  </a:moveTo>
                  <a:lnTo>
                    <a:pt x="53340" y="1422400"/>
                  </a:lnTo>
                  <a:lnTo>
                    <a:pt x="45720" y="1409700"/>
                  </a:lnTo>
                  <a:lnTo>
                    <a:pt x="53340" y="1409700"/>
                  </a:lnTo>
                  <a:lnTo>
                    <a:pt x="54864" y="1422400"/>
                  </a:lnTo>
                  <a:close/>
                </a:path>
                <a:path w="1638300" h="1435100">
                  <a:moveTo>
                    <a:pt x="242316" y="1435100"/>
                  </a:moveTo>
                  <a:lnTo>
                    <a:pt x="80772" y="1435100"/>
                  </a:lnTo>
                  <a:lnTo>
                    <a:pt x="71628" y="1422400"/>
                  </a:lnTo>
                  <a:lnTo>
                    <a:pt x="260604" y="1422400"/>
                  </a:lnTo>
                  <a:lnTo>
                    <a:pt x="242316" y="14351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411" y="8411464"/>
              <a:ext cx="1002791" cy="1930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03219" y="8386572"/>
              <a:ext cx="1027430" cy="1955800"/>
            </a:xfrm>
            <a:custGeom>
              <a:avLst/>
              <a:gdLst/>
              <a:ahLst/>
              <a:cxnLst/>
              <a:rect l="l" t="t" r="r" b="b"/>
              <a:pathLst>
                <a:path w="1027429" h="1955800">
                  <a:moveTo>
                    <a:pt x="888492" y="1930400"/>
                  </a:moveTo>
                  <a:lnTo>
                    <a:pt x="856488" y="1930400"/>
                  </a:lnTo>
                  <a:lnTo>
                    <a:pt x="862583" y="1917700"/>
                  </a:lnTo>
                  <a:lnTo>
                    <a:pt x="868680" y="1917700"/>
                  </a:lnTo>
                  <a:lnTo>
                    <a:pt x="905256" y="1841500"/>
                  </a:lnTo>
                  <a:lnTo>
                    <a:pt x="909828" y="1828800"/>
                  </a:lnTo>
                  <a:lnTo>
                    <a:pt x="922020" y="1778000"/>
                  </a:lnTo>
                  <a:lnTo>
                    <a:pt x="926592" y="1765300"/>
                  </a:lnTo>
                  <a:lnTo>
                    <a:pt x="931164" y="1739900"/>
                  </a:lnTo>
                  <a:lnTo>
                    <a:pt x="937260" y="1714500"/>
                  </a:lnTo>
                  <a:lnTo>
                    <a:pt x="960120" y="1587500"/>
                  </a:lnTo>
                  <a:lnTo>
                    <a:pt x="963168" y="1562100"/>
                  </a:lnTo>
                  <a:lnTo>
                    <a:pt x="967740" y="1536700"/>
                  </a:lnTo>
                  <a:lnTo>
                    <a:pt x="970788" y="1498600"/>
                  </a:lnTo>
                  <a:lnTo>
                    <a:pt x="975360" y="1473200"/>
                  </a:lnTo>
                  <a:lnTo>
                    <a:pt x="987552" y="1346200"/>
                  </a:lnTo>
                  <a:lnTo>
                    <a:pt x="992124" y="1282700"/>
                  </a:lnTo>
                  <a:lnTo>
                    <a:pt x="1001268" y="1092200"/>
                  </a:lnTo>
                  <a:lnTo>
                    <a:pt x="1001268" y="901700"/>
                  </a:lnTo>
                  <a:lnTo>
                    <a:pt x="998220" y="850900"/>
                  </a:lnTo>
                  <a:lnTo>
                    <a:pt x="995172" y="787400"/>
                  </a:lnTo>
                  <a:lnTo>
                    <a:pt x="992124" y="736600"/>
                  </a:lnTo>
                  <a:lnTo>
                    <a:pt x="976884" y="609600"/>
                  </a:lnTo>
                  <a:lnTo>
                    <a:pt x="954024" y="508000"/>
                  </a:lnTo>
                  <a:lnTo>
                    <a:pt x="935736" y="469900"/>
                  </a:lnTo>
                  <a:lnTo>
                    <a:pt x="920496" y="444500"/>
                  </a:lnTo>
                  <a:lnTo>
                    <a:pt x="902208" y="406400"/>
                  </a:lnTo>
                  <a:lnTo>
                    <a:pt x="854964" y="355600"/>
                  </a:lnTo>
                  <a:lnTo>
                    <a:pt x="797052" y="304800"/>
                  </a:lnTo>
                  <a:lnTo>
                    <a:pt x="746760" y="266700"/>
                  </a:lnTo>
                  <a:lnTo>
                    <a:pt x="711708" y="241300"/>
                  </a:lnTo>
                  <a:lnTo>
                    <a:pt x="675132" y="215900"/>
                  </a:lnTo>
                  <a:lnTo>
                    <a:pt x="598932" y="165100"/>
                  </a:lnTo>
                  <a:lnTo>
                    <a:pt x="557783" y="139700"/>
                  </a:lnTo>
                  <a:lnTo>
                    <a:pt x="478536" y="101600"/>
                  </a:lnTo>
                  <a:lnTo>
                    <a:pt x="437388" y="88900"/>
                  </a:lnTo>
                  <a:lnTo>
                    <a:pt x="358140" y="63500"/>
                  </a:lnTo>
                  <a:lnTo>
                    <a:pt x="281940" y="38100"/>
                  </a:lnTo>
                  <a:lnTo>
                    <a:pt x="246888" y="25400"/>
                  </a:lnTo>
                  <a:lnTo>
                    <a:pt x="38100" y="25400"/>
                  </a:lnTo>
                  <a:lnTo>
                    <a:pt x="47244" y="12700"/>
                  </a:lnTo>
                  <a:lnTo>
                    <a:pt x="57912" y="12700"/>
                  </a:lnTo>
                  <a:lnTo>
                    <a:pt x="70104" y="0"/>
                  </a:lnTo>
                  <a:lnTo>
                    <a:pt x="251460" y="0"/>
                  </a:lnTo>
                  <a:lnTo>
                    <a:pt x="288036" y="12700"/>
                  </a:lnTo>
                  <a:lnTo>
                    <a:pt x="327660" y="25400"/>
                  </a:lnTo>
                  <a:lnTo>
                    <a:pt x="365760" y="38100"/>
                  </a:lnTo>
                  <a:lnTo>
                    <a:pt x="448056" y="63500"/>
                  </a:lnTo>
                  <a:lnTo>
                    <a:pt x="487680" y="76200"/>
                  </a:lnTo>
                  <a:lnTo>
                    <a:pt x="569976" y="127000"/>
                  </a:lnTo>
                  <a:lnTo>
                    <a:pt x="611124" y="139700"/>
                  </a:lnTo>
                  <a:lnTo>
                    <a:pt x="650748" y="165100"/>
                  </a:lnTo>
                  <a:lnTo>
                    <a:pt x="726948" y="215900"/>
                  </a:lnTo>
                  <a:lnTo>
                    <a:pt x="797052" y="266700"/>
                  </a:lnTo>
                  <a:lnTo>
                    <a:pt x="844296" y="304800"/>
                  </a:lnTo>
                  <a:lnTo>
                    <a:pt x="886968" y="355600"/>
                  </a:lnTo>
                  <a:lnTo>
                    <a:pt x="911352" y="381000"/>
                  </a:lnTo>
                  <a:lnTo>
                    <a:pt x="932688" y="406400"/>
                  </a:lnTo>
                  <a:lnTo>
                    <a:pt x="950976" y="444500"/>
                  </a:lnTo>
                  <a:lnTo>
                    <a:pt x="966216" y="469900"/>
                  </a:lnTo>
                  <a:lnTo>
                    <a:pt x="972312" y="482600"/>
                  </a:lnTo>
                  <a:lnTo>
                    <a:pt x="978408" y="508000"/>
                  </a:lnTo>
                  <a:lnTo>
                    <a:pt x="982980" y="520700"/>
                  </a:lnTo>
                  <a:lnTo>
                    <a:pt x="992124" y="558800"/>
                  </a:lnTo>
                  <a:lnTo>
                    <a:pt x="1001268" y="609600"/>
                  </a:lnTo>
                  <a:lnTo>
                    <a:pt x="1004316" y="635000"/>
                  </a:lnTo>
                  <a:lnTo>
                    <a:pt x="1008888" y="660400"/>
                  </a:lnTo>
                  <a:lnTo>
                    <a:pt x="1014984" y="711200"/>
                  </a:lnTo>
                  <a:lnTo>
                    <a:pt x="1016508" y="736600"/>
                  </a:lnTo>
                  <a:lnTo>
                    <a:pt x="1019556" y="762000"/>
                  </a:lnTo>
                  <a:lnTo>
                    <a:pt x="1021080" y="787400"/>
                  </a:lnTo>
                  <a:lnTo>
                    <a:pt x="1024128" y="850900"/>
                  </a:lnTo>
                  <a:lnTo>
                    <a:pt x="1025652" y="901700"/>
                  </a:lnTo>
                  <a:lnTo>
                    <a:pt x="1027176" y="965200"/>
                  </a:lnTo>
                  <a:lnTo>
                    <a:pt x="1027176" y="1028700"/>
                  </a:lnTo>
                  <a:lnTo>
                    <a:pt x="1024128" y="1155700"/>
                  </a:lnTo>
                  <a:lnTo>
                    <a:pt x="1021080" y="1219200"/>
                  </a:lnTo>
                  <a:lnTo>
                    <a:pt x="1011936" y="1358900"/>
                  </a:lnTo>
                  <a:lnTo>
                    <a:pt x="1005840" y="1409700"/>
                  </a:lnTo>
                  <a:lnTo>
                    <a:pt x="996696" y="1511300"/>
                  </a:lnTo>
                  <a:lnTo>
                    <a:pt x="992124" y="1536700"/>
                  </a:lnTo>
                  <a:lnTo>
                    <a:pt x="989076" y="1562100"/>
                  </a:lnTo>
                  <a:lnTo>
                    <a:pt x="979932" y="1625600"/>
                  </a:lnTo>
                  <a:lnTo>
                    <a:pt x="976884" y="1651000"/>
                  </a:lnTo>
                  <a:lnTo>
                    <a:pt x="970788" y="1676400"/>
                  </a:lnTo>
                  <a:lnTo>
                    <a:pt x="957072" y="1752600"/>
                  </a:lnTo>
                  <a:lnTo>
                    <a:pt x="950976" y="1765300"/>
                  </a:lnTo>
                  <a:lnTo>
                    <a:pt x="946404" y="1790700"/>
                  </a:lnTo>
                  <a:lnTo>
                    <a:pt x="934212" y="1828800"/>
                  </a:lnTo>
                  <a:lnTo>
                    <a:pt x="928116" y="1854200"/>
                  </a:lnTo>
                  <a:lnTo>
                    <a:pt x="909828" y="1892300"/>
                  </a:lnTo>
                  <a:lnTo>
                    <a:pt x="902208" y="1905000"/>
                  </a:lnTo>
                  <a:lnTo>
                    <a:pt x="896112" y="1917700"/>
                  </a:lnTo>
                  <a:lnTo>
                    <a:pt x="888492" y="1930400"/>
                  </a:lnTo>
                  <a:close/>
                </a:path>
                <a:path w="1027429" h="1955800">
                  <a:moveTo>
                    <a:pt x="25908" y="101600"/>
                  </a:moveTo>
                  <a:lnTo>
                    <a:pt x="1524" y="101600"/>
                  </a:lnTo>
                  <a:lnTo>
                    <a:pt x="0" y="88900"/>
                  </a:lnTo>
                  <a:lnTo>
                    <a:pt x="1524" y="76200"/>
                  </a:lnTo>
                  <a:lnTo>
                    <a:pt x="4572" y="63500"/>
                  </a:lnTo>
                  <a:lnTo>
                    <a:pt x="9144" y="63500"/>
                  </a:lnTo>
                  <a:lnTo>
                    <a:pt x="21336" y="38100"/>
                  </a:lnTo>
                  <a:lnTo>
                    <a:pt x="28956" y="25400"/>
                  </a:lnTo>
                  <a:lnTo>
                    <a:pt x="77724" y="25400"/>
                  </a:lnTo>
                  <a:lnTo>
                    <a:pt x="59436" y="38100"/>
                  </a:lnTo>
                  <a:lnTo>
                    <a:pt x="51816" y="38100"/>
                  </a:lnTo>
                  <a:lnTo>
                    <a:pt x="39624" y="50800"/>
                  </a:lnTo>
                  <a:lnTo>
                    <a:pt x="35052" y="63500"/>
                  </a:lnTo>
                  <a:lnTo>
                    <a:pt x="28956" y="76200"/>
                  </a:lnTo>
                  <a:lnTo>
                    <a:pt x="25908" y="88900"/>
                  </a:lnTo>
                  <a:lnTo>
                    <a:pt x="24383" y="88900"/>
                  </a:lnTo>
                  <a:lnTo>
                    <a:pt x="25908" y="101600"/>
                  </a:lnTo>
                  <a:close/>
                </a:path>
                <a:path w="1027429" h="1955800">
                  <a:moveTo>
                    <a:pt x="865632" y="1955800"/>
                  </a:moveTo>
                  <a:lnTo>
                    <a:pt x="813816" y="1955800"/>
                  </a:lnTo>
                  <a:lnTo>
                    <a:pt x="795528" y="1943100"/>
                  </a:lnTo>
                  <a:lnTo>
                    <a:pt x="774192" y="1917700"/>
                  </a:lnTo>
                  <a:lnTo>
                    <a:pt x="762000" y="1905000"/>
                  </a:lnTo>
                  <a:lnTo>
                    <a:pt x="751332" y="1879600"/>
                  </a:lnTo>
                  <a:lnTo>
                    <a:pt x="737616" y="1866900"/>
                  </a:lnTo>
                  <a:lnTo>
                    <a:pt x="725424" y="1841500"/>
                  </a:lnTo>
                  <a:lnTo>
                    <a:pt x="697992" y="1803400"/>
                  </a:lnTo>
                  <a:lnTo>
                    <a:pt x="682752" y="1778000"/>
                  </a:lnTo>
                  <a:lnTo>
                    <a:pt x="653796" y="1727200"/>
                  </a:lnTo>
                  <a:lnTo>
                    <a:pt x="621792" y="1676400"/>
                  </a:lnTo>
                  <a:lnTo>
                    <a:pt x="589788" y="1612900"/>
                  </a:lnTo>
                  <a:lnTo>
                    <a:pt x="554736" y="1549400"/>
                  </a:lnTo>
                  <a:lnTo>
                    <a:pt x="521208" y="1473200"/>
                  </a:lnTo>
                  <a:lnTo>
                    <a:pt x="486156" y="1397000"/>
                  </a:lnTo>
                  <a:lnTo>
                    <a:pt x="449580" y="1333500"/>
                  </a:lnTo>
                  <a:lnTo>
                    <a:pt x="414528" y="1257300"/>
                  </a:lnTo>
                  <a:lnTo>
                    <a:pt x="377952" y="1168400"/>
                  </a:lnTo>
                  <a:lnTo>
                    <a:pt x="342900" y="1092200"/>
                  </a:lnTo>
                  <a:lnTo>
                    <a:pt x="274320" y="939800"/>
                  </a:lnTo>
                  <a:lnTo>
                    <a:pt x="208788" y="774700"/>
                  </a:lnTo>
                  <a:lnTo>
                    <a:pt x="178308" y="698500"/>
                  </a:lnTo>
                  <a:lnTo>
                    <a:pt x="149352" y="622300"/>
                  </a:lnTo>
                  <a:lnTo>
                    <a:pt x="123444" y="546100"/>
                  </a:lnTo>
                  <a:lnTo>
                    <a:pt x="97536" y="482600"/>
                  </a:lnTo>
                  <a:lnTo>
                    <a:pt x="74676" y="419100"/>
                  </a:lnTo>
                  <a:lnTo>
                    <a:pt x="54864" y="355600"/>
                  </a:lnTo>
                  <a:lnTo>
                    <a:pt x="38100" y="292100"/>
                  </a:lnTo>
                  <a:lnTo>
                    <a:pt x="22860" y="241300"/>
                  </a:lnTo>
                  <a:lnTo>
                    <a:pt x="12191" y="203200"/>
                  </a:lnTo>
                  <a:lnTo>
                    <a:pt x="7620" y="177800"/>
                  </a:lnTo>
                  <a:lnTo>
                    <a:pt x="4572" y="152400"/>
                  </a:lnTo>
                  <a:lnTo>
                    <a:pt x="1524" y="139700"/>
                  </a:lnTo>
                  <a:lnTo>
                    <a:pt x="0" y="127000"/>
                  </a:lnTo>
                  <a:lnTo>
                    <a:pt x="0" y="88900"/>
                  </a:lnTo>
                  <a:lnTo>
                    <a:pt x="1524" y="101600"/>
                  </a:lnTo>
                  <a:lnTo>
                    <a:pt x="25908" y="101600"/>
                  </a:lnTo>
                  <a:lnTo>
                    <a:pt x="25908" y="114300"/>
                  </a:lnTo>
                  <a:lnTo>
                    <a:pt x="27432" y="139700"/>
                  </a:lnTo>
                  <a:lnTo>
                    <a:pt x="33528" y="177800"/>
                  </a:lnTo>
                  <a:lnTo>
                    <a:pt x="48768" y="241300"/>
                  </a:lnTo>
                  <a:lnTo>
                    <a:pt x="62483" y="292100"/>
                  </a:lnTo>
                  <a:lnTo>
                    <a:pt x="79248" y="342900"/>
                  </a:lnTo>
                  <a:lnTo>
                    <a:pt x="99060" y="406400"/>
                  </a:lnTo>
                  <a:lnTo>
                    <a:pt x="121920" y="469900"/>
                  </a:lnTo>
                  <a:lnTo>
                    <a:pt x="146304" y="546100"/>
                  </a:lnTo>
                  <a:lnTo>
                    <a:pt x="173736" y="609600"/>
                  </a:lnTo>
                  <a:lnTo>
                    <a:pt x="202691" y="685800"/>
                  </a:lnTo>
                  <a:lnTo>
                    <a:pt x="233172" y="762000"/>
                  </a:lnTo>
                  <a:lnTo>
                    <a:pt x="297180" y="927100"/>
                  </a:lnTo>
                  <a:lnTo>
                    <a:pt x="365760" y="1079500"/>
                  </a:lnTo>
                  <a:lnTo>
                    <a:pt x="402336" y="1168400"/>
                  </a:lnTo>
                  <a:lnTo>
                    <a:pt x="472440" y="1320800"/>
                  </a:lnTo>
                  <a:lnTo>
                    <a:pt x="509016" y="1397000"/>
                  </a:lnTo>
                  <a:lnTo>
                    <a:pt x="544068" y="1460500"/>
                  </a:lnTo>
                  <a:lnTo>
                    <a:pt x="577596" y="1536700"/>
                  </a:lnTo>
                  <a:lnTo>
                    <a:pt x="644652" y="1663700"/>
                  </a:lnTo>
                  <a:lnTo>
                    <a:pt x="705612" y="1765300"/>
                  </a:lnTo>
                  <a:lnTo>
                    <a:pt x="733044" y="1816100"/>
                  </a:lnTo>
                  <a:lnTo>
                    <a:pt x="746760" y="1828800"/>
                  </a:lnTo>
                  <a:lnTo>
                    <a:pt x="771144" y="1866900"/>
                  </a:lnTo>
                  <a:lnTo>
                    <a:pt x="783336" y="1879600"/>
                  </a:lnTo>
                  <a:lnTo>
                    <a:pt x="804672" y="1905000"/>
                  </a:lnTo>
                  <a:lnTo>
                    <a:pt x="821436" y="1930400"/>
                  </a:lnTo>
                  <a:lnTo>
                    <a:pt x="888492" y="1930400"/>
                  </a:lnTo>
                  <a:lnTo>
                    <a:pt x="880872" y="1943100"/>
                  </a:lnTo>
                  <a:lnTo>
                    <a:pt x="873252" y="1943100"/>
                  </a:lnTo>
                  <a:lnTo>
                    <a:pt x="865632" y="1955800"/>
                  </a:lnTo>
                  <a:close/>
                </a:path>
                <a:path w="1027429" h="1955800">
                  <a:moveTo>
                    <a:pt x="25908" y="101600"/>
                  </a:moveTo>
                  <a:lnTo>
                    <a:pt x="24383" y="88900"/>
                  </a:lnTo>
                  <a:lnTo>
                    <a:pt x="25908" y="88900"/>
                  </a:lnTo>
                  <a:lnTo>
                    <a:pt x="25908" y="1016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7663" y="7980172"/>
              <a:ext cx="1850135" cy="7645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93948" y="7965948"/>
              <a:ext cx="1876425" cy="789940"/>
            </a:xfrm>
            <a:custGeom>
              <a:avLst/>
              <a:gdLst/>
              <a:ahLst/>
              <a:cxnLst/>
              <a:rect l="l" t="t" r="r" b="b"/>
              <a:pathLst>
                <a:path w="1876425" h="789940">
                  <a:moveTo>
                    <a:pt x="806195" y="789940"/>
                  </a:moveTo>
                  <a:lnTo>
                    <a:pt x="787908" y="789940"/>
                  </a:lnTo>
                  <a:lnTo>
                    <a:pt x="769619" y="788670"/>
                  </a:lnTo>
                  <a:lnTo>
                    <a:pt x="752855" y="788670"/>
                  </a:lnTo>
                  <a:lnTo>
                    <a:pt x="720851" y="786130"/>
                  </a:lnTo>
                  <a:lnTo>
                    <a:pt x="705611" y="782320"/>
                  </a:lnTo>
                  <a:lnTo>
                    <a:pt x="675132" y="778510"/>
                  </a:lnTo>
                  <a:lnTo>
                    <a:pt x="644651" y="770890"/>
                  </a:lnTo>
                  <a:lnTo>
                    <a:pt x="614171" y="759460"/>
                  </a:lnTo>
                  <a:lnTo>
                    <a:pt x="582167" y="749300"/>
                  </a:lnTo>
                  <a:lnTo>
                    <a:pt x="551687" y="735330"/>
                  </a:lnTo>
                  <a:lnTo>
                    <a:pt x="519683" y="721360"/>
                  </a:lnTo>
                  <a:lnTo>
                    <a:pt x="487679" y="704850"/>
                  </a:lnTo>
                  <a:lnTo>
                    <a:pt x="425195" y="669290"/>
                  </a:lnTo>
                  <a:lnTo>
                    <a:pt x="364235" y="629920"/>
                  </a:lnTo>
                  <a:lnTo>
                    <a:pt x="304800" y="585470"/>
                  </a:lnTo>
                  <a:lnTo>
                    <a:pt x="275843" y="563880"/>
                  </a:lnTo>
                  <a:lnTo>
                    <a:pt x="220979" y="516890"/>
                  </a:lnTo>
                  <a:lnTo>
                    <a:pt x="170687" y="469900"/>
                  </a:lnTo>
                  <a:lnTo>
                    <a:pt x="147827" y="445770"/>
                  </a:lnTo>
                  <a:lnTo>
                    <a:pt x="124967" y="422910"/>
                  </a:lnTo>
                  <a:lnTo>
                    <a:pt x="105155" y="398780"/>
                  </a:lnTo>
                  <a:lnTo>
                    <a:pt x="85343" y="375920"/>
                  </a:lnTo>
                  <a:lnTo>
                    <a:pt x="67055" y="353060"/>
                  </a:lnTo>
                  <a:lnTo>
                    <a:pt x="38100" y="309880"/>
                  </a:lnTo>
                  <a:lnTo>
                    <a:pt x="15240" y="269240"/>
                  </a:lnTo>
                  <a:lnTo>
                    <a:pt x="12191" y="260350"/>
                  </a:lnTo>
                  <a:lnTo>
                    <a:pt x="7619" y="248920"/>
                  </a:lnTo>
                  <a:lnTo>
                    <a:pt x="4571" y="240030"/>
                  </a:lnTo>
                  <a:lnTo>
                    <a:pt x="3048" y="231140"/>
                  </a:lnTo>
                  <a:lnTo>
                    <a:pt x="1524" y="223520"/>
                  </a:lnTo>
                  <a:lnTo>
                    <a:pt x="0" y="214630"/>
                  </a:lnTo>
                  <a:lnTo>
                    <a:pt x="0" y="196850"/>
                  </a:lnTo>
                  <a:lnTo>
                    <a:pt x="19811" y="156210"/>
                  </a:lnTo>
                  <a:lnTo>
                    <a:pt x="32003" y="144780"/>
                  </a:lnTo>
                  <a:lnTo>
                    <a:pt x="47243" y="132080"/>
                  </a:lnTo>
                  <a:lnTo>
                    <a:pt x="56387" y="125730"/>
                  </a:lnTo>
                  <a:lnTo>
                    <a:pt x="74675" y="115570"/>
                  </a:lnTo>
                  <a:lnTo>
                    <a:pt x="96011" y="106680"/>
                  </a:lnTo>
                  <a:lnTo>
                    <a:pt x="108203" y="100330"/>
                  </a:lnTo>
                  <a:lnTo>
                    <a:pt x="132587" y="90170"/>
                  </a:lnTo>
                  <a:lnTo>
                    <a:pt x="158495" y="81280"/>
                  </a:lnTo>
                  <a:lnTo>
                    <a:pt x="187451" y="72390"/>
                  </a:lnTo>
                  <a:lnTo>
                    <a:pt x="216408" y="64770"/>
                  </a:lnTo>
                  <a:lnTo>
                    <a:pt x="248411" y="55880"/>
                  </a:lnTo>
                  <a:lnTo>
                    <a:pt x="280416" y="48260"/>
                  </a:lnTo>
                  <a:lnTo>
                    <a:pt x="313943" y="41910"/>
                  </a:lnTo>
                  <a:lnTo>
                    <a:pt x="348995" y="34290"/>
                  </a:lnTo>
                  <a:lnTo>
                    <a:pt x="385571" y="27940"/>
                  </a:lnTo>
                  <a:lnTo>
                    <a:pt x="422148" y="24130"/>
                  </a:lnTo>
                  <a:lnTo>
                    <a:pt x="458724" y="17780"/>
                  </a:lnTo>
                  <a:lnTo>
                    <a:pt x="496824" y="12700"/>
                  </a:lnTo>
                  <a:lnTo>
                    <a:pt x="533400" y="10160"/>
                  </a:lnTo>
                  <a:lnTo>
                    <a:pt x="573024" y="6350"/>
                  </a:lnTo>
                  <a:lnTo>
                    <a:pt x="647700" y="1270"/>
                  </a:lnTo>
                  <a:lnTo>
                    <a:pt x="685800" y="0"/>
                  </a:lnTo>
                  <a:lnTo>
                    <a:pt x="795527" y="0"/>
                  </a:lnTo>
                  <a:lnTo>
                    <a:pt x="864108" y="2540"/>
                  </a:lnTo>
                  <a:lnTo>
                    <a:pt x="897635" y="5080"/>
                  </a:lnTo>
                  <a:lnTo>
                    <a:pt x="928116" y="10160"/>
                  </a:lnTo>
                  <a:lnTo>
                    <a:pt x="958595" y="12700"/>
                  </a:lnTo>
                  <a:lnTo>
                    <a:pt x="987551" y="19050"/>
                  </a:lnTo>
                  <a:lnTo>
                    <a:pt x="1019555" y="25400"/>
                  </a:lnTo>
                  <a:lnTo>
                    <a:pt x="685800" y="25400"/>
                  </a:lnTo>
                  <a:lnTo>
                    <a:pt x="649224" y="26670"/>
                  </a:lnTo>
                  <a:lnTo>
                    <a:pt x="611124" y="30480"/>
                  </a:lnTo>
                  <a:lnTo>
                    <a:pt x="574548" y="31750"/>
                  </a:lnTo>
                  <a:lnTo>
                    <a:pt x="536448" y="34290"/>
                  </a:lnTo>
                  <a:lnTo>
                    <a:pt x="498348" y="39370"/>
                  </a:lnTo>
                  <a:lnTo>
                    <a:pt x="425195" y="48260"/>
                  </a:lnTo>
                  <a:lnTo>
                    <a:pt x="388619" y="54610"/>
                  </a:lnTo>
                  <a:lnTo>
                    <a:pt x="318516" y="66040"/>
                  </a:lnTo>
                  <a:lnTo>
                    <a:pt x="284987" y="73660"/>
                  </a:lnTo>
                  <a:lnTo>
                    <a:pt x="252983" y="81280"/>
                  </a:lnTo>
                  <a:lnTo>
                    <a:pt x="222503" y="88900"/>
                  </a:lnTo>
                  <a:lnTo>
                    <a:pt x="193548" y="96520"/>
                  </a:lnTo>
                  <a:lnTo>
                    <a:pt x="166116" y="106680"/>
                  </a:lnTo>
                  <a:lnTo>
                    <a:pt x="140208" y="115570"/>
                  </a:lnTo>
                  <a:lnTo>
                    <a:pt x="117348" y="124460"/>
                  </a:lnTo>
                  <a:lnTo>
                    <a:pt x="96011" y="133350"/>
                  </a:lnTo>
                  <a:lnTo>
                    <a:pt x="77724" y="142240"/>
                  </a:lnTo>
                  <a:lnTo>
                    <a:pt x="70103" y="148590"/>
                  </a:lnTo>
                  <a:lnTo>
                    <a:pt x="60959" y="153670"/>
                  </a:lnTo>
                  <a:lnTo>
                    <a:pt x="54863" y="157480"/>
                  </a:lnTo>
                  <a:lnTo>
                    <a:pt x="48767" y="163830"/>
                  </a:lnTo>
                  <a:lnTo>
                    <a:pt x="42671" y="168910"/>
                  </a:lnTo>
                  <a:lnTo>
                    <a:pt x="33527" y="177800"/>
                  </a:lnTo>
                  <a:lnTo>
                    <a:pt x="30479" y="182880"/>
                  </a:lnTo>
                  <a:lnTo>
                    <a:pt x="27432" y="191770"/>
                  </a:lnTo>
                  <a:lnTo>
                    <a:pt x="25908" y="195580"/>
                  </a:lnTo>
                  <a:lnTo>
                    <a:pt x="24383" y="201930"/>
                  </a:lnTo>
                  <a:lnTo>
                    <a:pt x="24383" y="207010"/>
                  </a:lnTo>
                  <a:lnTo>
                    <a:pt x="25908" y="212090"/>
                  </a:lnTo>
                  <a:lnTo>
                    <a:pt x="25908" y="220980"/>
                  </a:lnTo>
                  <a:lnTo>
                    <a:pt x="27432" y="226060"/>
                  </a:lnTo>
                  <a:lnTo>
                    <a:pt x="28955" y="233680"/>
                  </a:lnTo>
                  <a:lnTo>
                    <a:pt x="32003" y="241300"/>
                  </a:lnTo>
                  <a:lnTo>
                    <a:pt x="48767" y="276860"/>
                  </a:lnTo>
                  <a:lnTo>
                    <a:pt x="73151" y="317500"/>
                  </a:lnTo>
                  <a:lnTo>
                    <a:pt x="88391" y="337820"/>
                  </a:lnTo>
                  <a:lnTo>
                    <a:pt x="105155" y="360680"/>
                  </a:lnTo>
                  <a:lnTo>
                    <a:pt x="166116" y="429260"/>
                  </a:lnTo>
                  <a:lnTo>
                    <a:pt x="239267" y="499110"/>
                  </a:lnTo>
                  <a:lnTo>
                    <a:pt x="321563" y="566420"/>
                  </a:lnTo>
                  <a:lnTo>
                    <a:pt x="379475" y="609600"/>
                  </a:lnTo>
                  <a:lnTo>
                    <a:pt x="438911" y="648970"/>
                  </a:lnTo>
                  <a:lnTo>
                    <a:pt x="499871" y="683260"/>
                  </a:lnTo>
                  <a:lnTo>
                    <a:pt x="592835" y="726440"/>
                  </a:lnTo>
                  <a:lnTo>
                    <a:pt x="652271" y="745490"/>
                  </a:lnTo>
                  <a:lnTo>
                    <a:pt x="710184" y="758190"/>
                  </a:lnTo>
                  <a:lnTo>
                    <a:pt x="723900" y="759460"/>
                  </a:lnTo>
                  <a:lnTo>
                    <a:pt x="754379" y="763270"/>
                  </a:lnTo>
                  <a:lnTo>
                    <a:pt x="771143" y="764540"/>
                  </a:lnTo>
                  <a:lnTo>
                    <a:pt x="1072242" y="764540"/>
                  </a:lnTo>
                  <a:lnTo>
                    <a:pt x="1059179" y="767080"/>
                  </a:lnTo>
                  <a:lnTo>
                    <a:pt x="969263" y="779780"/>
                  </a:lnTo>
                  <a:lnTo>
                    <a:pt x="883919" y="787400"/>
                  </a:lnTo>
                  <a:lnTo>
                    <a:pt x="806195" y="789940"/>
                  </a:lnTo>
                  <a:close/>
                </a:path>
                <a:path w="1876425" h="789940">
                  <a:moveTo>
                    <a:pt x="1850135" y="453390"/>
                  </a:moveTo>
                  <a:lnTo>
                    <a:pt x="1847087" y="440690"/>
                  </a:lnTo>
                  <a:lnTo>
                    <a:pt x="1844039" y="436880"/>
                  </a:lnTo>
                  <a:lnTo>
                    <a:pt x="1840991" y="430530"/>
                  </a:lnTo>
                  <a:lnTo>
                    <a:pt x="1836419" y="422910"/>
                  </a:lnTo>
                  <a:lnTo>
                    <a:pt x="1831848" y="416560"/>
                  </a:lnTo>
                  <a:lnTo>
                    <a:pt x="1825751" y="408940"/>
                  </a:lnTo>
                  <a:lnTo>
                    <a:pt x="1818132" y="402590"/>
                  </a:lnTo>
                  <a:lnTo>
                    <a:pt x="1802891" y="387350"/>
                  </a:lnTo>
                  <a:lnTo>
                    <a:pt x="1793748" y="381000"/>
                  </a:lnTo>
                  <a:lnTo>
                    <a:pt x="1761744" y="356870"/>
                  </a:lnTo>
                  <a:lnTo>
                    <a:pt x="1749551" y="347980"/>
                  </a:lnTo>
                  <a:lnTo>
                    <a:pt x="1737359" y="340360"/>
                  </a:lnTo>
                  <a:lnTo>
                    <a:pt x="1725168" y="331470"/>
                  </a:lnTo>
                  <a:lnTo>
                    <a:pt x="1667255" y="298450"/>
                  </a:lnTo>
                  <a:lnTo>
                    <a:pt x="1603248" y="264160"/>
                  </a:lnTo>
                  <a:lnTo>
                    <a:pt x="1533144" y="231140"/>
                  </a:lnTo>
                  <a:lnTo>
                    <a:pt x="1496567" y="214630"/>
                  </a:lnTo>
                  <a:lnTo>
                    <a:pt x="1458467" y="199390"/>
                  </a:lnTo>
                  <a:lnTo>
                    <a:pt x="1421892" y="182880"/>
                  </a:lnTo>
                  <a:lnTo>
                    <a:pt x="1382267" y="166370"/>
                  </a:lnTo>
                  <a:lnTo>
                    <a:pt x="1344167" y="152400"/>
                  </a:lnTo>
                  <a:lnTo>
                    <a:pt x="1304543" y="138430"/>
                  </a:lnTo>
                  <a:lnTo>
                    <a:pt x="1228343" y="110490"/>
                  </a:lnTo>
                  <a:lnTo>
                    <a:pt x="1190243" y="97790"/>
                  </a:lnTo>
                  <a:lnTo>
                    <a:pt x="1152143" y="87630"/>
                  </a:lnTo>
                  <a:lnTo>
                    <a:pt x="1115567" y="77470"/>
                  </a:lnTo>
                  <a:lnTo>
                    <a:pt x="1046987" y="57150"/>
                  </a:lnTo>
                  <a:lnTo>
                    <a:pt x="982979" y="43180"/>
                  </a:lnTo>
                  <a:lnTo>
                    <a:pt x="925067" y="34290"/>
                  </a:lnTo>
                  <a:lnTo>
                    <a:pt x="894587" y="31750"/>
                  </a:lnTo>
                  <a:lnTo>
                    <a:pt x="862584" y="27940"/>
                  </a:lnTo>
                  <a:lnTo>
                    <a:pt x="794003" y="25400"/>
                  </a:lnTo>
                  <a:lnTo>
                    <a:pt x="1019555" y="25400"/>
                  </a:lnTo>
                  <a:lnTo>
                    <a:pt x="1053084" y="33020"/>
                  </a:lnTo>
                  <a:lnTo>
                    <a:pt x="1086611" y="41910"/>
                  </a:lnTo>
                  <a:lnTo>
                    <a:pt x="1159763" y="63500"/>
                  </a:lnTo>
                  <a:lnTo>
                    <a:pt x="1197863" y="73660"/>
                  </a:lnTo>
                  <a:lnTo>
                    <a:pt x="1235963" y="87630"/>
                  </a:lnTo>
                  <a:lnTo>
                    <a:pt x="1274063" y="100330"/>
                  </a:lnTo>
                  <a:lnTo>
                    <a:pt x="1353311" y="128270"/>
                  </a:lnTo>
                  <a:lnTo>
                    <a:pt x="1391411" y="144780"/>
                  </a:lnTo>
                  <a:lnTo>
                    <a:pt x="1431035" y="158750"/>
                  </a:lnTo>
                  <a:lnTo>
                    <a:pt x="1469135" y="176530"/>
                  </a:lnTo>
                  <a:lnTo>
                    <a:pt x="1507235" y="191770"/>
                  </a:lnTo>
                  <a:lnTo>
                    <a:pt x="1580387" y="224790"/>
                  </a:lnTo>
                  <a:lnTo>
                    <a:pt x="1615439" y="241300"/>
                  </a:lnTo>
                  <a:lnTo>
                    <a:pt x="1647444" y="260350"/>
                  </a:lnTo>
                  <a:lnTo>
                    <a:pt x="1679448" y="276860"/>
                  </a:lnTo>
                  <a:lnTo>
                    <a:pt x="1709928" y="293370"/>
                  </a:lnTo>
                  <a:lnTo>
                    <a:pt x="1738884" y="309880"/>
                  </a:lnTo>
                  <a:lnTo>
                    <a:pt x="1751075" y="318770"/>
                  </a:lnTo>
                  <a:lnTo>
                    <a:pt x="1764791" y="326390"/>
                  </a:lnTo>
                  <a:lnTo>
                    <a:pt x="1776984" y="336550"/>
                  </a:lnTo>
                  <a:lnTo>
                    <a:pt x="1787651" y="344170"/>
                  </a:lnTo>
                  <a:lnTo>
                    <a:pt x="1799844" y="353060"/>
                  </a:lnTo>
                  <a:lnTo>
                    <a:pt x="1844039" y="392430"/>
                  </a:lnTo>
                  <a:lnTo>
                    <a:pt x="1866900" y="424180"/>
                  </a:lnTo>
                  <a:lnTo>
                    <a:pt x="1876044" y="447040"/>
                  </a:lnTo>
                  <a:lnTo>
                    <a:pt x="1876044" y="452120"/>
                  </a:lnTo>
                  <a:lnTo>
                    <a:pt x="1850135" y="452120"/>
                  </a:lnTo>
                  <a:lnTo>
                    <a:pt x="1850135" y="453390"/>
                  </a:lnTo>
                  <a:close/>
                </a:path>
                <a:path w="1876425" h="789940">
                  <a:moveTo>
                    <a:pt x="1072242" y="764540"/>
                  </a:moveTo>
                  <a:lnTo>
                    <a:pt x="806195" y="764540"/>
                  </a:lnTo>
                  <a:lnTo>
                    <a:pt x="882395" y="762000"/>
                  </a:lnTo>
                  <a:lnTo>
                    <a:pt x="966216" y="754380"/>
                  </a:lnTo>
                  <a:lnTo>
                    <a:pt x="1054608" y="741680"/>
                  </a:lnTo>
                  <a:lnTo>
                    <a:pt x="1100327" y="734060"/>
                  </a:lnTo>
                  <a:lnTo>
                    <a:pt x="1242059" y="706120"/>
                  </a:lnTo>
                  <a:lnTo>
                    <a:pt x="1287779" y="695960"/>
                  </a:lnTo>
                  <a:lnTo>
                    <a:pt x="1426463" y="659130"/>
                  </a:lnTo>
                  <a:lnTo>
                    <a:pt x="1470659" y="645160"/>
                  </a:lnTo>
                  <a:lnTo>
                    <a:pt x="1513332" y="633730"/>
                  </a:lnTo>
                  <a:lnTo>
                    <a:pt x="1556003" y="619760"/>
                  </a:lnTo>
                  <a:lnTo>
                    <a:pt x="1595628" y="605790"/>
                  </a:lnTo>
                  <a:lnTo>
                    <a:pt x="1633728" y="590550"/>
                  </a:lnTo>
                  <a:lnTo>
                    <a:pt x="1650491" y="584200"/>
                  </a:lnTo>
                  <a:lnTo>
                    <a:pt x="1668780" y="576580"/>
                  </a:lnTo>
                  <a:lnTo>
                    <a:pt x="1685544" y="571500"/>
                  </a:lnTo>
                  <a:lnTo>
                    <a:pt x="1702307" y="563880"/>
                  </a:lnTo>
                  <a:lnTo>
                    <a:pt x="1717548" y="554990"/>
                  </a:lnTo>
                  <a:lnTo>
                    <a:pt x="1732787" y="549910"/>
                  </a:lnTo>
                  <a:lnTo>
                    <a:pt x="1746503" y="542290"/>
                  </a:lnTo>
                  <a:lnTo>
                    <a:pt x="1760219" y="535940"/>
                  </a:lnTo>
                  <a:lnTo>
                    <a:pt x="1772412" y="528320"/>
                  </a:lnTo>
                  <a:lnTo>
                    <a:pt x="1784603" y="521970"/>
                  </a:lnTo>
                  <a:lnTo>
                    <a:pt x="1795271" y="514350"/>
                  </a:lnTo>
                  <a:lnTo>
                    <a:pt x="1805939" y="508000"/>
                  </a:lnTo>
                  <a:lnTo>
                    <a:pt x="1815084" y="501650"/>
                  </a:lnTo>
                  <a:lnTo>
                    <a:pt x="1830323" y="490220"/>
                  </a:lnTo>
                  <a:lnTo>
                    <a:pt x="1836419" y="483870"/>
                  </a:lnTo>
                  <a:lnTo>
                    <a:pt x="1840991" y="477520"/>
                  </a:lnTo>
                  <a:lnTo>
                    <a:pt x="1845564" y="473710"/>
                  </a:lnTo>
                  <a:lnTo>
                    <a:pt x="1848612" y="467360"/>
                  </a:lnTo>
                  <a:lnTo>
                    <a:pt x="1850135" y="462280"/>
                  </a:lnTo>
                  <a:lnTo>
                    <a:pt x="1850135" y="452120"/>
                  </a:lnTo>
                  <a:lnTo>
                    <a:pt x="1876044" y="452120"/>
                  </a:lnTo>
                  <a:lnTo>
                    <a:pt x="1876044" y="466090"/>
                  </a:lnTo>
                  <a:lnTo>
                    <a:pt x="1874519" y="467360"/>
                  </a:lnTo>
                  <a:lnTo>
                    <a:pt x="1872996" y="473710"/>
                  </a:lnTo>
                  <a:lnTo>
                    <a:pt x="1837944" y="515620"/>
                  </a:lnTo>
                  <a:lnTo>
                    <a:pt x="1828800" y="521970"/>
                  </a:lnTo>
                  <a:lnTo>
                    <a:pt x="1819655" y="529590"/>
                  </a:lnTo>
                  <a:lnTo>
                    <a:pt x="1808987" y="537210"/>
                  </a:lnTo>
                  <a:lnTo>
                    <a:pt x="1796796" y="543560"/>
                  </a:lnTo>
                  <a:lnTo>
                    <a:pt x="1784603" y="551180"/>
                  </a:lnTo>
                  <a:lnTo>
                    <a:pt x="1772412" y="557530"/>
                  </a:lnTo>
                  <a:lnTo>
                    <a:pt x="1758696" y="565150"/>
                  </a:lnTo>
                  <a:lnTo>
                    <a:pt x="1728216" y="580390"/>
                  </a:lnTo>
                  <a:lnTo>
                    <a:pt x="1711451" y="585470"/>
                  </a:lnTo>
                  <a:lnTo>
                    <a:pt x="1677923" y="601980"/>
                  </a:lnTo>
                  <a:lnTo>
                    <a:pt x="1659635" y="607060"/>
                  </a:lnTo>
                  <a:lnTo>
                    <a:pt x="1641348" y="614680"/>
                  </a:lnTo>
                  <a:lnTo>
                    <a:pt x="1603248" y="628650"/>
                  </a:lnTo>
                  <a:lnTo>
                    <a:pt x="1520951" y="657860"/>
                  </a:lnTo>
                  <a:lnTo>
                    <a:pt x="1478279" y="669290"/>
                  </a:lnTo>
                  <a:lnTo>
                    <a:pt x="1432559" y="683260"/>
                  </a:lnTo>
                  <a:lnTo>
                    <a:pt x="1388363" y="695960"/>
                  </a:lnTo>
                  <a:lnTo>
                    <a:pt x="1293876" y="720090"/>
                  </a:lnTo>
                  <a:lnTo>
                    <a:pt x="1199387" y="741680"/>
                  </a:lnTo>
                  <a:lnTo>
                    <a:pt x="1152143" y="750570"/>
                  </a:lnTo>
                  <a:lnTo>
                    <a:pt x="1104900" y="758190"/>
                  </a:lnTo>
                  <a:lnTo>
                    <a:pt x="1072242" y="76454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72" y="9279255"/>
            <a:ext cx="4025265" cy="1426845"/>
            <a:chOff x="1523" y="9267444"/>
            <a:chExt cx="4025265" cy="142684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808" y="9482328"/>
              <a:ext cx="48767" cy="18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9767" y="95051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912" y="9509760"/>
              <a:ext cx="3587495" cy="11826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9663" y="9468612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3" y="1225295"/>
                  </a:moveTo>
                  <a:lnTo>
                    <a:pt x="2150363" y="1225295"/>
                  </a:lnTo>
                  <a:lnTo>
                    <a:pt x="4572" y="9143"/>
                  </a:lnTo>
                  <a:lnTo>
                    <a:pt x="0" y="0"/>
                  </a:lnTo>
                  <a:lnTo>
                    <a:pt x="2737103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3" y="9267444"/>
              <a:ext cx="2545079" cy="142494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72766" y="3454386"/>
            <a:ext cx="4993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indent="-317500">
              <a:spcBef>
                <a:spcPts val="105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329565" algn="l"/>
                <a:tab pos="330200" algn="l"/>
                <a:tab pos="1433830" algn="l"/>
                <a:tab pos="2054860" algn="l"/>
                <a:tab pos="3441700" algn="l"/>
              </a:tabLst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Effectue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recherches	documentaires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9212" y="3454353"/>
            <a:ext cx="105918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763270" algn="l"/>
              </a:tabLst>
            </a:pP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	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9753" y="3759191"/>
            <a:ext cx="11690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f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rm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581470" y="258538"/>
            <a:ext cx="502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PERSONNEL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5" dirty="0"/>
              <a:t>L’INSTITUT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05358" y="6625837"/>
            <a:ext cx="5904865" cy="1296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marR="5080">
              <a:spcBef>
                <a:spcPts val="100"/>
              </a:spcBef>
            </a:pPr>
            <a:r>
              <a:rPr b="1" i="1" spc="-50" dirty="0">
                <a:solidFill>
                  <a:srgbClr val="366091"/>
                </a:solidFill>
                <a:latin typeface="Verdana"/>
                <a:cs typeface="Verdana"/>
              </a:rPr>
              <a:t>FONCTIONS</a:t>
            </a:r>
            <a:r>
              <a:rPr b="1" i="1" spc="-3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70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b="1" i="1" spc="-1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75" dirty="0">
                <a:solidFill>
                  <a:srgbClr val="366091"/>
                </a:solidFill>
                <a:latin typeface="Verdana"/>
                <a:cs typeface="Verdana"/>
              </a:rPr>
              <a:t>ROLES</a:t>
            </a:r>
            <a:r>
              <a:rPr b="1" i="1" spc="-4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100" dirty="0">
                <a:solidFill>
                  <a:srgbClr val="366091"/>
                </a:solidFill>
                <a:latin typeface="Verdana"/>
                <a:cs typeface="Verdana"/>
              </a:rPr>
              <a:t>DES</a:t>
            </a:r>
            <a:r>
              <a:rPr b="1" i="1" spc="-3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110" dirty="0">
                <a:solidFill>
                  <a:srgbClr val="366091"/>
                </a:solidFill>
                <a:latin typeface="Verdana"/>
                <a:cs typeface="Verdana"/>
              </a:rPr>
              <a:t>AGENTS</a:t>
            </a:r>
            <a:r>
              <a:rPr b="1" i="1" spc="-4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15" dirty="0">
                <a:solidFill>
                  <a:srgbClr val="366091"/>
                </a:solidFill>
                <a:latin typeface="Verdana"/>
                <a:cs typeface="Verdana"/>
              </a:rPr>
              <a:t>DE</a:t>
            </a:r>
            <a:r>
              <a:rPr b="1" i="1" spc="-3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95" dirty="0">
                <a:solidFill>
                  <a:srgbClr val="366091"/>
                </a:solidFill>
                <a:latin typeface="Verdana"/>
                <a:cs typeface="Verdana"/>
              </a:rPr>
              <a:t>SERVICE </a:t>
            </a:r>
            <a:r>
              <a:rPr b="1" i="1" spc="-60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b="1" i="1" spc="-40" dirty="0">
                <a:solidFill>
                  <a:srgbClr val="366091"/>
                </a:solidFill>
                <a:latin typeface="Verdana"/>
                <a:cs typeface="Verdana"/>
              </a:rPr>
              <a:t>HOSPITALIER</a:t>
            </a:r>
            <a:endParaRPr>
              <a:latin typeface="Verdana"/>
              <a:cs typeface="Verdana"/>
            </a:endParaRPr>
          </a:p>
          <a:p>
            <a:pPr marL="354965" indent="-342900">
              <a:spcBef>
                <a:spcPts val="880"/>
              </a:spcBef>
              <a:buClr>
                <a:srgbClr val="2DA1BD"/>
              </a:buClr>
              <a:buSzPct val="67500"/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Assurent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l’entretien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locaux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matériel</a:t>
            </a:r>
            <a:endParaRPr sz="2000">
              <a:latin typeface="Calibri"/>
              <a:cs typeface="Calibri"/>
            </a:endParaRPr>
          </a:p>
          <a:p>
            <a:pPr marL="324485" indent="-312420">
              <a:buClr>
                <a:srgbClr val="2DA1BD"/>
              </a:buClr>
              <a:buSzPct val="67500"/>
              <a:buFont typeface="Wingdings"/>
              <a:buChar char=""/>
              <a:tabLst>
                <a:tab pos="324485" algn="l"/>
                <a:tab pos="325120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Collaborent</a:t>
            </a:r>
            <a:r>
              <a:rPr sz="2000" spc="-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vie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institutionnelle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16810" y="4090418"/>
            <a:ext cx="3168395" cy="178155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8224" y="1207010"/>
            <a:ext cx="609600" cy="414527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872766" y="1235483"/>
            <a:ext cx="6487795" cy="2245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785">
              <a:spcBef>
                <a:spcPts val="105"/>
              </a:spcBef>
            </a:pP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FONCTIONS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 ROLE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5" dirty="0">
                <a:solidFill>
                  <a:srgbClr val="366091"/>
                </a:solidFill>
                <a:latin typeface="Verdana"/>
                <a:cs typeface="Verdana"/>
              </a:rPr>
              <a:t>DE</a:t>
            </a:r>
            <a:r>
              <a:rPr sz="2000" b="1" i="1" spc="-2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LA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DOCUMENTALISTE</a:t>
            </a:r>
            <a:endParaRPr sz="2000">
              <a:latin typeface="Verdana"/>
              <a:cs typeface="Verdana"/>
            </a:endParaRPr>
          </a:p>
          <a:p>
            <a:pPr>
              <a:spcBef>
                <a:spcPts val="30"/>
              </a:spcBef>
            </a:pPr>
            <a:endParaRPr sz="2500">
              <a:latin typeface="Verdana"/>
              <a:cs typeface="Verdana"/>
            </a:endParaRPr>
          </a:p>
          <a:p>
            <a:pPr marL="329565" indent="-317500">
              <a:buClr>
                <a:srgbClr val="2DA1BD"/>
              </a:buClr>
              <a:buSzPct val="65000"/>
              <a:buFont typeface="Wingdings"/>
              <a:buChar char=""/>
              <a:tabLst>
                <a:tab pos="329565" algn="l"/>
                <a:tab pos="33020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Organise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gère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fond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documentaire</a:t>
            </a:r>
            <a:endParaRPr sz="2000">
              <a:latin typeface="Calibri"/>
              <a:cs typeface="Calibri"/>
            </a:endParaRPr>
          </a:p>
          <a:p>
            <a:pPr marL="329565" indent="-317500">
              <a:buClr>
                <a:srgbClr val="2DA1BD"/>
              </a:buClr>
              <a:buSzPct val="65000"/>
              <a:buFont typeface="Wingdings"/>
              <a:buChar char=""/>
              <a:tabLst>
                <a:tab pos="329565" algn="l"/>
                <a:tab pos="33020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Assure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gestion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prêts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différents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ouvrages</a:t>
            </a:r>
            <a:endParaRPr sz="2000">
              <a:latin typeface="Calibri"/>
              <a:cs typeface="Calibri"/>
            </a:endParaRPr>
          </a:p>
          <a:p>
            <a:pPr marL="268605" marR="1405890" indent="-256540">
              <a:buClr>
                <a:srgbClr val="2DA1BD"/>
              </a:buClr>
              <a:buSzPct val="65000"/>
              <a:buFont typeface="Wingdings"/>
              <a:buChar char=""/>
              <a:tabLst>
                <a:tab pos="329565" algn="l"/>
                <a:tab pos="330200" algn="l"/>
                <a:tab pos="1973580" algn="l"/>
                <a:tab pos="2576830" algn="l"/>
                <a:tab pos="3862070" algn="l"/>
                <a:tab pos="4665980" algn="l"/>
              </a:tabLst>
            </a:pPr>
            <a:r>
              <a:rPr dirty="0"/>
              <a:t>	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m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les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ia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 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recherche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documentaire</a:t>
            </a:r>
            <a:r>
              <a:rPr sz="20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Internet</a:t>
            </a:r>
            <a:endParaRPr sz="2000">
              <a:latin typeface="Calibri"/>
              <a:cs typeface="Calibri"/>
            </a:endParaRPr>
          </a:p>
          <a:p>
            <a:pPr marL="329565" indent="-317500">
              <a:buClr>
                <a:srgbClr val="2DA1BD"/>
              </a:buClr>
              <a:buSzPct val="65000"/>
              <a:buFont typeface="Wingdings"/>
              <a:buChar char=""/>
              <a:tabLst>
                <a:tab pos="329565" algn="l"/>
                <a:tab pos="33020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Assure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certaines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fonctions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9665" y="6644642"/>
            <a:ext cx="609599" cy="414527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6717818" y="10187975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6648" y="141113"/>
            <a:ext cx="2932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dirty="0" smtClean="0"/>
              <a:t>FORMATION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26718" y="1039684"/>
            <a:ext cx="6754843" cy="24243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3880">
              <a:spcBef>
                <a:spcPts val="105"/>
              </a:spcBef>
            </a:pPr>
            <a:r>
              <a:rPr sz="2000" b="1" i="1" spc="-15" dirty="0" smtClean="0">
                <a:solidFill>
                  <a:srgbClr val="366091"/>
                </a:solidFill>
                <a:latin typeface="Verdana"/>
                <a:cs typeface="Verdana"/>
              </a:rPr>
              <a:t>FORMATION</a:t>
            </a:r>
            <a:r>
              <a:rPr lang="fr-FR" sz="2000" b="1" i="1" spc="-15" dirty="0" smtClean="0">
                <a:solidFill>
                  <a:srgbClr val="366091"/>
                </a:solidFill>
                <a:latin typeface="Verdana"/>
                <a:cs typeface="Verdana"/>
              </a:rPr>
              <a:t> THORIQUE</a:t>
            </a:r>
            <a:endParaRPr sz="2000" dirty="0">
              <a:latin typeface="Verdana"/>
              <a:cs typeface="Verdana"/>
            </a:endParaRPr>
          </a:p>
          <a:p>
            <a:pPr marL="12700">
              <a:spcBef>
                <a:spcPts val="203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cours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ont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lieu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lundi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vendredi,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8h</a:t>
            </a:r>
            <a:r>
              <a:rPr lang="fr-FR" sz="2000" dirty="0">
                <a:solidFill>
                  <a:srgbClr val="366091"/>
                </a:solidFill>
                <a:latin typeface="Calibri"/>
                <a:cs typeface="Calibri"/>
              </a:rPr>
              <a:t>00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18h.</a:t>
            </a:r>
            <a:endParaRPr sz="2000" dirty="0">
              <a:latin typeface="Calibri"/>
              <a:cs typeface="Calibri"/>
            </a:endParaRPr>
          </a:p>
          <a:p>
            <a:pPr marL="12700" marR="5080"/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semaines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sont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35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heures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(7h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X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5j),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mais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certains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jours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peuvent excéder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7h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font l’objet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d’une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récupération.</a:t>
            </a:r>
            <a:endParaRPr sz="2000" dirty="0">
              <a:latin typeface="Calibri"/>
              <a:cs typeface="Calibri"/>
            </a:endParaRPr>
          </a:p>
          <a:p>
            <a:pPr marL="12700" marR="1760220" defTabSz="1039813">
              <a:tabLst>
                <a:tab pos="6100763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2000" spc="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planning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2000" spc="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accessible</a:t>
            </a:r>
            <a:r>
              <a:rPr sz="2000" spc="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15</a:t>
            </a:r>
            <a:r>
              <a:rPr sz="20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 err="1">
                <a:solidFill>
                  <a:srgbClr val="366091"/>
                </a:solidFill>
                <a:latin typeface="Calibri"/>
                <a:cs typeface="Calibri"/>
              </a:rPr>
              <a:t>jours</a:t>
            </a:r>
            <a:r>
              <a:rPr sz="2000"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2000" spc="45" dirty="0">
                <a:solidFill>
                  <a:srgbClr val="366091"/>
                </a:solidFill>
                <a:latin typeface="Calibri"/>
                <a:cs typeface="Calibri"/>
              </a:rPr>
              <a:t>avant.</a:t>
            </a:r>
          </a:p>
          <a:p>
            <a:pPr marL="12700" marR="1760220" defTabSz="1039813">
              <a:tabLst>
                <a:tab pos="6100763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pause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repas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situe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entre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12h30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lang="fr-FR"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14h.</a:t>
            </a:r>
            <a:endParaRPr sz="2000" dirty="0">
              <a:latin typeface="Calibri"/>
              <a:cs typeface="Calibri"/>
            </a:endParaRPr>
          </a:p>
          <a:p>
            <a:pPr marL="12700" marR="289560"/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fermé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vacances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Noël</a:t>
            </a:r>
            <a:r>
              <a:rPr lang="fr-FR" sz="2000" spc="-5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3" y="9767315"/>
            <a:ext cx="4034154" cy="927100"/>
            <a:chOff x="1523" y="9767315"/>
            <a:chExt cx="4034154" cy="927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1" y="9905999"/>
              <a:ext cx="48767" cy="121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8912" y="9920477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055" y="9924288"/>
              <a:ext cx="3587495" cy="7680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7284" y="9898379"/>
              <a:ext cx="2737485" cy="795655"/>
            </a:xfrm>
            <a:custGeom>
              <a:avLst/>
              <a:gdLst/>
              <a:ahLst/>
              <a:cxnLst/>
              <a:rect l="l" t="t" r="r" b="b"/>
              <a:pathLst>
                <a:path w="2737485" h="795654">
                  <a:moveTo>
                    <a:pt x="2737104" y="795528"/>
                  </a:moveTo>
                  <a:lnTo>
                    <a:pt x="2151888" y="795528"/>
                  </a:lnTo>
                  <a:lnTo>
                    <a:pt x="4571" y="4572"/>
                  </a:lnTo>
                  <a:lnTo>
                    <a:pt x="0" y="0"/>
                  </a:lnTo>
                  <a:lnTo>
                    <a:pt x="2737104" y="795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" y="9767315"/>
              <a:ext cx="2552700" cy="9250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36282" y="3156144"/>
            <a:ext cx="2356291" cy="156944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34200" y="1035874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1836"/>
                </a:moveTo>
                <a:lnTo>
                  <a:pt x="604266" y="210312"/>
                </a:lnTo>
                <a:lnTo>
                  <a:pt x="601980" y="205740"/>
                </a:lnTo>
                <a:lnTo>
                  <a:pt x="601980" y="202692"/>
                </a:lnTo>
                <a:lnTo>
                  <a:pt x="597408" y="196596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45592" y="149352"/>
                </a:lnTo>
                <a:lnTo>
                  <a:pt x="530352" y="140208"/>
                </a:lnTo>
                <a:lnTo>
                  <a:pt x="515112" y="129540"/>
                </a:lnTo>
                <a:lnTo>
                  <a:pt x="496824" y="120396"/>
                </a:lnTo>
                <a:lnTo>
                  <a:pt x="480060" y="111252"/>
                </a:lnTo>
                <a:lnTo>
                  <a:pt x="461772" y="102108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83820" y="30480"/>
                </a:lnTo>
                <a:lnTo>
                  <a:pt x="53340" y="76200"/>
                </a:lnTo>
                <a:lnTo>
                  <a:pt x="28956" y="135636"/>
                </a:lnTo>
                <a:lnTo>
                  <a:pt x="12192" y="201168"/>
                </a:lnTo>
                <a:lnTo>
                  <a:pt x="3048" y="251460"/>
                </a:lnTo>
                <a:lnTo>
                  <a:pt x="1524" y="268224"/>
                </a:lnTo>
                <a:lnTo>
                  <a:pt x="1524" y="283464"/>
                </a:lnTo>
                <a:lnTo>
                  <a:pt x="0" y="300228"/>
                </a:lnTo>
                <a:lnTo>
                  <a:pt x="0" y="313944"/>
                </a:lnTo>
                <a:lnTo>
                  <a:pt x="1524" y="329184"/>
                </a:lnTo>
                <a:lnTo>
                  <a:pt x="3048" y="342900"/>
                </a:lnTo>
                <a:lnTo>
                  <a:pt x="9144" y="367284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4196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26492" y="413004"/>
                </a:lnTo>
                <a:lnTo>
                  <a:pt x="166116" y="406908"/>
                </a:lnTo>
                <a:lnTo>
                  <a:pt x="208788" y="397764"/>
                </a:lnTo>
                <a:lnTo>
                  <a:pt x="231648" y="393192"/>
                </a:lnTo>
                <a:lnTo>
                  <a:pt x="243078" y="390144"/>
                </a:lnTo>
                <a:lnTo>
                  <a:pt x="254508" y="387096"/>
                </a:lnTo>
                <a:lnTo>
                  <a:pt x="347472" y="359664"/>
                </a:lnTo>
                <a:lnTo>
                  <a:pt x="394716" y="344424"/>
                </a:lnTo>
                <a:lnTo>
                  <a:pt x="417576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1584" y="310896"/>
                </a:lnTo>
                <a:lnTo>
                  <a:pt x="518160" y="292608"/>
                </a:lnTo>
                <a:lnTo>
                  <a:pt x="534924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4028"/>
                </a:lnTo>
                <a:lnTo>
                  <a:pt x="605028" y="217932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8912" y="8003556"/>
            <a:ext cx="605155" cy="414655"/>
          </a:xfrm>
          <a:custGeom>
            <a:avLst/>
            <a:gdLst/>
            <a:ahLst/>
            <a:cxnLst/>
            <a:rect l="l" t="t" r="r" b="b"/>
            <a:pathLst>
              <a:path w="605155" h="414654">
                <a:moveTo>
                  <a:pt x="605028" y="214884"/>
                </a:moveTo>
                <a:lnTo>
                  <a:pt x="603504" y="213360"/>
                </a:lnTo>
                <a:lnTo>
                  <a:pt x="603504" y="211836"/>
                </a:lnTo>
                <a:lnTo>
                  <a:pt x="602589" y="207264"/>
                </a:lnTo>
                <a:lnTo>
                  <a:pt x="601980" y="204216"/>
                </a:lnTo>
                <a:lnTo>
                  <a:pt x="600456" y="204216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94360" y="193548"/>
                </a:lnTo>
                <a:lnTo>
                  <a:pt x="557784" y="158496"/>
                </a:lnTo>
                <a:lnTo>
                  <a:pt x="513588" y="129540"/>
                </a:lnTo>
                <a:lnTo>
                  <a:pt x="496824" y="120396"/>
                </a:lnTo>
                <a:lnTo>
                  <a:pt x="478536" y="109728"/>
                </a:lnTo>
                <a:lnTo>
                  <a:pt x="460248" y="100584"/>
                </a:lnTo>
                <a:lnTo>
                  <a:pt x="400812" y="73152"/>
                </a:lnTo>
                <a:lnTo>
                  <a:pt x="318516" y="39624"/>
                </a:lnTo>
                <a:lnTo>
                  <a:pt x="298704" y="33528"/>
                </a:lnTo>
                <a:lnTo>
                  <a:pt x="278892" y="25908"/>
                </a:lnTo>
                <a:lnTo>
                  <a:pt x="273939" y="24384"/>
                </a:lnTo>
                <a:lnTo>
                  <a:pt x="259080" y="19812"/>
                </a:lnTo>
                <a:lnTo>
                  <a:pt x="239268" y="15240"/>
                </a:lnTo>
                <a:lnTo>
                  <a:pt x="220980" y="10668"/>
                </a:lnTo>
                <a:lnTo>
                  <a:pt x="204216" y="6096"/>
                </a:lnTo>
                <a:lnTo>
                  <a:pt x="187452" y="3048"/>
                </a:lnTo>
                <a:lnTo>
                  <a:pt x="156972" y="0"/>
                </a:lnTo>
                <a:lnTo>
                  <a:pt x="132588" y="0"/>
                </a:lnTo>
                <a:lnTo>
                  <a:pt x="121920" y="3048"/>
                </a:lnTo>
                <a:lnTo>
                  <a:pt x="118872" y="3048"/>
                </a:lnTo>
                <a:lnTo>
                  <a:pt x="111252" y="7620"/>
                </a:lnTo>
                <a:lnTo>
                  <a:pt x="100584" y="13716"/>
                </a:lnTo>
                <a:lnTo>
                  <a:pt x="91440" y="21336"/>
                </a:lnTo>
                <a:lnTo>
                  <a:pt x="59436" y="62484"/>
                </a:lnTo>
                <a:lnTo>
                  <a:pt x="53340" y="76200"/>
                </a:lnTo>
                <a:lnTo>
                  <a:pt x="45720" y="89916"/>
                </a:lnTo>
                <a:lnTo>
                  <a:pt x="39624" y="103632"/>
                </a:lnTo>
                <a:lnTo>
                  <a:pt x="33528" y="118872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3048" y="251460"/>
                </a:lnTo>
                <a:lnTo>
                  <a:pt x="1524" y="266700"/>
                </a:lnTo>
                <a:lnTo>
                  <a:pt x="0" y="283464"/>
                </a:lnTo>
                <a:lnTo>
                  <a:pt x="0" y="327660"/>
                </a:lnTo>
                <a:lnTo>
                  <a:pt x="1524" y="341376"/>
                </a:lnTo>
                <a:lnTo>
                  <a:pt x="7620" y="365760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2860" y="394716"/>
                </a:lnTo>
                <a:lnTo>
                  <a:pt x="22860" y="396240"/>
                </a:lnTo>
                <a:lnTo>
                  <a:pt x="24384" y="396240"/>
                </a:lnTo>
                <a:lnTo>
                  <a:pt x="32004" y="403860"/>
                </a:lnTo>
                <a:lnTo>
                  <a:pt x="33528" y="403860"/>
                </a:lnTo>
                <a:lnTo>
                  <a:pt x="39624" y="408432"/>
                </a:lnTo>
                <a:lnTo>
                  <a:pt x="41148" y="408432"/>
                </a:lnTo>
                <a:lnTo>
                  <a:pt x="42672" y="409956"/>
                </a:lnTo>
                <a:lnTo>
                  <a:pt x="50292" y="411480"/>
                </a:lnTo>
                <a:lnTo>
                  <a:pt x="51816" y="413004"/>
                </a:lnTo>
                <a:lnTo>
                  <a:pt x="53340" y="413004"/>
                </a:lnTo>
                <a:lnTo>
                  <a:pt x="62484" y="414528"/>
                </a:lnTo>
                <a:lnTo>
                  <a:pt x="108204" y="414528"/>
                </a:lnTo>
                <a:lnTo>
                  <a:pt x="126492" y="411480"/>
                </a:lnTo>
                <a:lnTo>
                  <a:pt x="144780" y="409956"/>
                </a:lnTo>
                <a:lnTo>
                  <a:pt x="164592" y="405384"/>
                </a:lnTo>
                <a:lnTo>
                  <a:pt x="185928" y="402336"/>
                </a:lnTo>
                <a:lnTo>
                  <a:pt x="207264" y="397764"/>
                </a:lnTo>
                <a:lnTo>
                  <a:pt x="235839" y="390144"/>
                </a:lnTo>
                <a:lnTo>
                  <a:pt x="300228" y="373380"/>
                </a:lnTo>
                <a:lnTo>
                  <a:pt x="347472" y="358140"/>
                </a:lnTo>
                <a:lnTo>
                  <a:pt x="416052" y="335280"/>
                </a:lnTo>
                <a:lnTo>
                  <a:pt x="438912" y="326136"/>
                </a:lnTo>
                <a:lnTo>
                  <a:pt x="460248" y="318516"/>
                </a:lnTo>
                <a:lnTo>
                  <a:pt x="480060" y="309372"/>
                </a:lnTo>
                <a:lnTo>
                  <a:pt x="499872" y="301752"/>
                </a:lnTo>
                <a:lnTo>
                  <a:pt x="533400" y="283464"/>
                </a:lnTo>
                <a:lnTo>
                  <a:pt x="548640" y="275844"/>
                </a:lnTo>
                <a:lnTo>
                  <a:pt x="562356" y="268224"/>
                </a:lnTo>
                <a:lnTo>
                  <a:pt x="574548" y="259080"/>
                </a:lnTo>
                <a:lnTo>
                  <a:pt x="585216" y="251460"/>
                </a:lnTo>
                <a:lnTo>
                  <a:pt x="597408" y="239268"/>
                </a:lnTo>
                <a:lnTo>
                  <a:pt x="598932" y="234696"/>
                </a:lnTo>
                <a:lnTo>
                  <a:pt x="600456" y="234696"/>
                </a:lnTo>
                <a:lnTo>
                  <a:pt x="600456" y="233172"/>
                </a:lnTo>
                <a:lnTo>
                  <a:pt x="601980" y="230124"/>
                </a:lnTo>
                <a:lnTo>
                  <a:pt x="601980" y="228600"/>
                </a:lnTo>
                <a:lnTo>
                  <a:pt x="603504" y="225552"/>
                </a:lnTo>
                <a:lnTo>
                  <a:pt x="603504" y="222504"/>
                </a:lnTo>
                <a:lnTo>
                  <a:pt x="605028" y="219456"/>
                </a:lnTo>
                <a:lnTo>
                  <a:pt x="605028" y="216408"/>
                </a:lnTo>
                <a:lnTo>
                  <a:pt x="605028" y="214884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8055" y="8071687"/>
            <a:ext cx="6733506" cy="1398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98830">
              <a:spcBef>
                <a:spcPts val="105"/>
              </a:spcBef>
            </a:pP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TENUE</a:t>
            </a:r>
            <a:r>
              <a:rPr sz="2000" b="1" i="1" spc="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90" dirty="0">
                <a:solidFill>
                  <a:srgbClr val="366091"/>
                </a:solidFill>
                <a:latin typeface="Verdana"/>
                <a:cs typeface="Verdana"/>
              </a:rPr>
              <a:t>PROFESSIONNELLE</a:t>
            </a:r>
            <a:endParaRPr sz="2000" dirty="0">
              <a:latin typeface="Verdana"/>
              <a:cs typeface="Verdana"/>
            </a:endParaRPr>
          </a:p>
          <a:p>
            <a:pPr marL="12700" marR="5080" algn="just">
              <a:spcBef>
                <a:spcPts val="123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5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tenues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(tunique/pantalon)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sont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fournies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en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début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formation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par le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CH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5" dirty="0" err="1">
                <a:solidFill>
                  <a:srgbClr val="366091"/>
                </a:solidFill>
                <a:latin typeface="Calibri"/>
                <a:cs typeface="Calibri"/>
              </a:rPr>
              <a:t>Bagnols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Elles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sont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entretenues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par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celui-ci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par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l’établissement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d’accueil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stage.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812119" y="10154446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11</a:t>
            </a:r>
          </a:p>
        </p:txBody>
      </p:sp>
      <p:sp>
        <p:nvSpPr>
          <p:cNvPr id="16" name="object 11"/>
          <p:cNvSpPr/>
          <p:nvPr/>
        </p:nvSpPr>
        <p:spPr>
          <a:xfrm>
            <a:off x="334199" y="4429412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1836"/>
                </a:moveTo>
                <a:lnTo>
                  <a:pt x="604266" y="210312"/>
                </a:lnTo>
                <a:lnTo>
                  <a:pt x="601980" y="205740"/>
                </a:lnTo>
                <a:lnTo>
                  <a:pt x="601980" y="202692"/>
                </a:lnTo>
                <a:lnTo>
                  <a:pt x="597408" y="196596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45592" y="149352"/>
                </a:lnTo>
                <a:lnTo>
                  <a:pt x="530352" y="140208"/>
                </a:lnTo>
                <a:lnTo>
                  <a:pt x="515112" y="129540"/>
                </a:lnTo>
                <a:lnTo>
                  <a:pt x="496824" y="120396"/>
                </a:lnTo>
                <a:lnTo>
                  <a:pt x="480060" y="111252"/>
                </a:lnTo>
                <a:lnTo>
                  <a:pt x="461772" y="102108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83820" y="30480"/>
                </a:lnTo>
                <a:lnTo>
                  <a:pt x="53340" y="76200"/>
                </a:lnTo>
                <a:lnTo>
                  <a:pt x="28956" y="135636"/>
                </a:lnTo>
                <a:lnTo>
                  <a:pt x="12192" y="201168"/>
                </a:lnTo>
                <a:lnTo>
                  <a:pt x="3048" y="251460"/>
                </a:lnTo>
                <a:lnTo>
                  <a:pt x="1524" y="268224"/>
                </a:lnTo>
                <a:lnTo>
                  <a:pt x="1524" y="283464"/>
                </a:lnTo>
                <a:lnTo>
                  <a:pt x="0" y="300228"/>
                </a:lnTo>
                <a:lnTo>
                  <a:pt x="0" y="313944"/>
                </a:lnTo>
                <a:lnTo>
                  <a:pt x="1524" y="329184"/>
                </a:lnTo>
                <a:lnTo>
                  <a:pt x="3048" y="342900"/>
                </a:lnTo>
                <a:lnTo>
                  <a:pt x="9144" y="367284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4196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26492" y="413004"/>
                </a:lnTo>
                <a:lnTo>
                  <a:pt x="166116" y="406908"/>
                </a:lnTo>
                <a:lnTo>
                  <a:pt x="208788" y="397764"/>
                </a:lnTo>
                <a:lnTo>
                  <a:pt x="231648" y="393192"/>
                </a:lnTo>
                <a:lnTo>
                  <a:pt x="243078" y="390144"/>
                </a:lnTo>
                <a:lnTo>
                  <a:pt x="254508" y="387096"/>
                </a:lnTo>
                <a:lnTo>
                  <a:pt x="347472" y="359664"/>
                </a:lnTo>
                <a:lnTo>
                  <a:pt x="394716" y="344424"/>
                </a:lnTo>
                <a:lnTo>
                  <a:pt x="417576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1584" y="310896"/>
                </a:lnTo>
                <a:lnTo>
                  <a:pt x="518160" y="292608"/>
                </a:lnTo>
                <a:lnTo>
                  <a:pt x="534924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4028"/>
                </a:lnTo>
                <a:lnTo>
                  <a:pt x="605028" y="217932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438912" y="4389430"/>
            <a:ext cx="6847361" cy="314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3880">
              <a:spcBef>
                <a:spcPts val="105"/>
              </a:spcBef>
            </a:pPr>
            <a:r>
              <a:rPr lang="fr-FR" b="1" spc="-15" dirty="0">
                <a:solidFill>
                  <a:srgbClr val="366091"/>
                </a:solidFill>
                <a:latin typeface="Verdana"/>
                <a:cs typeface="Verdana"/>
              </a:rPr>
              <a:t>FORMATION </a:t>
            </a:r>
            <a:r>
              <a:rPr lang="fr-FR" b="1" spc="-15" dirty="0" smtClean="0">
                <a:solidFill>
                  <a:srgbClr val="366091"/>
                </a:solidFill>
                <a:latin typeface="Verdana"/>
                <a:cs typeface="Verdana"/>
              </a:rPr>
              <a:t>CLINIQUE</a:t>
            </a:r>
          </a:p>
          <a:p>
            <a:pPr marL="563880">
              <a:spcBef>
                <a:spcPts val="105"/>
              </a:spcBef>
            </a:pPr>
            <a:endParaRPr lang="fr-FR" b="1" spc="-15" dirty="0">
              <a:solidFill>
                <a:srgbClr val="366091"/>
              </a:solidFill>
              <a:latin typeface="Verdana"/>
              <a:cs typeface="Verdana"/>
            </a:endParaRPr>
          </a:p>
          <a:p>
            <a:pPr>
              <a:spcBef>
                <a:spcPts val="105"/>
              </a:spcBef>
            </a:pPr>
            <a:r>
              <a:rPr lang="fr-FR" sz="2000" spc="-15" dirty="0" smtClean="0">
                <a:solidFill>
                  <a:srgbClr val="366091"/>
                </a:solidFill>
                <a:cs typeface="Verdana"/>
              </a:rPr>
              <a:t>L’enseignement clinique des étudiants infirmiers s’effectue au cours de périodes de stage dans des milieux professionnels en lien avec la santé et les soins. </a:t>
            </a:r>
          </a:p>
          <a:p>
            <a:pPr>
              <a:spcBef>
                <a:spcPts val="105"/>
              </a:spcBef>
            </a:pPr>
            <a:r>
              <a:rPr lang="fr-FR" sz="2000" spc="-15" dirty="0" smtClean="0">
                <a:solidFill>
                  <a:srgbClr val="366091"/>
                </a:solidFill>
                <a:cs typeface="Verdana"/>
              </a:rPr>
              <a:t>L’IFMS propose également de découvrir d’autres contextes de soin et habitudes de  vie dans le cadre du programme </a:t>
            </a:r>
            <a:r>
              <a:rPr lang="fr-FR" sz="2000" b="1" spc="-15" dirty="0" smtClean="0">
                <a:solidFill>
                  <a:srgbClr val="366091"/>
                </a:solidFill>
                <a:cs typeface="Verdana"/>
              </a:rPr>
              <a:t>Erasmus. </a:t>
            </a:r>
            <a:r>
              <a:rPr lang="fr-FR" sz="2000" spc="-20" dirty="0">
                <a:solidFill>
                  <a:srgbClr val="366091"/>
                </a:solidFill>
                <a:cs typeface="Verdana"/>
              </a:rPr>
              <a:t>cela permet aux étudiants infirmiers de réaliser un stage au sein de l’Union Européenne, bénéficiant d’une aide financière. Cette modalité est possible pour le stage pré professionnel seulement.</a:t>
            </a:r>
            <a:endParaRPr lang="fr-FR" sz="2000" b="1" dirty="0"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4370" y="199156"/>
            <a:ext cx="2932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VIE</a:t>
            </a:r>
            <a:r>
              <a:rPr spc="-95" dirty="0"/>
              <a:t> </a:t>
            </a:r>
            <a:r>
              <a:rPr dirty="0"/>
              <a:t>ETUDIANTE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0982" y="9316214"/>
            <a:ext cx="3967479" cy="1365885"/>
            <a:chOff x="220980" y="9316212"/>
            <a:chExt cx="3967479" cy="1365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1312" y="9521952"/>
              <a:ext cx="45719" cy="182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9224" y="954481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464" y="9549384"/>
              <a:ext cx="3523487" cy="11308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0643" y="9509760"/>
              <a:ext cx="2693035" cy="1172210"/>
            </a:xfrm>
            <a:custGeom>
              <a:avLst/>
              <a:gdLst/>
              <a:ahLst/>
              <a:cxnLst/>
              <a:rect l="l" t="t" r="r" b="b"/>
              <a:pathLst>
                <a:path w="2693035" h="1172209">
                  <a:moveTo>
                    <a:pt x="2692907" y="1171955"/>
                  </a:moveTo>
                  <a:lnTo>
                    <a:pt x="2115312" y="1171955"/>
                  </a:lnTo>
                  <a:lnTo>
                    <a:pt x="4571" y="7619"/>
                  </a:lnTo>
                  <a:lnTo>
                    <a:pt x="0" y="0"/>
                  </a:lnTo>
                  <a:lnTo>
                    <a:pt x="2692907" y="1171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80" y="9316212"/>
              <a:ext cx="2511551" cy="136550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53785" y="848870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59">
                <a:moveTo>
                  <a:pt x="605028" y="211836"/>
                </a:moveTo>
                <a:lnTo>
                  <a:pt x="603504" y="208788"/>
                </a:lnTo>
                <a:lnTo>
                  <a:pt x="601980" y="205740"/>
                </a:lnTo>
                <a:lnTo>
                  <a:pt x="601980" y="202692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45592" y="149352"/>
                </a:lnTo>
                <a:lnTo>
                  <a:pt x="530364" y="140208"/>
                </a:lnTo>
                <a:lnTo>
                  <a:pt x="515112" y="129540"/>
                </a:lnTo>
                <a:lnTo>
                  <a:pt x="498360" y="120396"/>
                </a:lnTo>
                <a:lnTo>
                  <a:pt x="461784" y="102108"/>
                </a:lnTo>
                <a:lnTo>
                  <a:pt x="441960" y="91440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300228" y="33528"/>
                </a:lnTo>
                <a:lnTo>
                  <a:pt x="278892" y="27432"/>
                </a:lnTo>
                <a:lnTo>
                  <a:pt x="274332" y="25908"/>
                </a:lnTo>
                <a:lnTo>
                  <a:pt x="260604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188976" y="4572"/>
                </a:lnTo>
                <a:lnTo>
                  <a:pt x="173736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23444" y="3048"/>
                </a:lnTo>
                <a:lnTo>
                  <a:pt x="121920" y="3048"/>
                </a:lnTo>
                <a:lnTo>
                  <a:pt x="120396" y="4572"/>
                </a:lnTo>
                <a:lnTo>
                  <a:pt x="111252" y="7620"/>
                </a:lnTo>
                <a:lnTo>
                  <a:pt x="102108" y="13716"/>
                </a:lnTo>
                <a:lnTo>
                  <a:pt x="53340" y="76200"/>
                </a:lnTo>
                <a:lnTo>
                  <a:pt x="28956" y="135636"/>
                </a:lnTo>
                <a:lnTo>
                  <a:pt x="12192" y="201168"/>
                </a:lnTo>
                <a:lnTo>
                  <a:pt x="3048" y="251460"/>
                </a:lnTo>
                <a:lnTo>
                  <a:pt x="1524" y="268224"/>
                </a:lnTo>
                <a:lnTo>
                  <a:pt x="1524" y="283464"/>
                </a:lnTo>
                <a:lnTo>
                  <a:pt x="0" y="300228"/>
                </a:lnTo>
                <a:lnTo>
                  <a:pt x="1524" y="313944"/>
                </a:lnTo>
                <a:lnTo>
                  <a:pt x="1524" y="329184"/>
                </a:lnTo>
                <a:lnTo>
                  <a:pt x="3048" y="341376"/>
                </a:lnTo>
                <a:lnTo>
                  <a:pt x="6096" y="355092"/>
                </a:lnTo>
                <a:lnTo>
                  <a:pt x="9144" y="365760"/>
                </a:lnTo>
                <a:lnTo>
                  <a:pt x="13716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19812" y="388620"/>
                </a:lnTo>
                <a:lnTo>
                  <a:pt x="24384" y="396240"/>
                </a:lnTo>
                <a:lnTo>
                  <a:pt x="32004" y="403860"/>
                </a:lnTo>
                <a:lnTo>
                  <a:pt x="33528" y="40386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2672" y="409956"/>
                </a:lnTo>
                <a:lnTo>
                  <a:pt x="44196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26492" y="413004"/>
                </a:lnTo>
                <a:lnTo>
                  <a:pt x="166116" y="406908"/>
                </a:lnTo>
                <a:lnTo>
                  <a:pt x="208788" y="397764"/>
                </a:lnTo>
                <a:lnTo>
                  <a:pt x="231648" y="393192"/>
                </a:lnTo>
                <a:lnTo>
                  <a:pt x="243078" y="390144"/>
                </a:lnTo>
                <a:lnTo>
                  <a:pt x="254508" y="387096"/>
                </a:lnTo>
                <a:lnTo>
                  <a:pt x="300228" y="373380"/>
                </a:lnTo>
                <a:lnTo>
                  <a:pt x="348996" y="359664"/>
                </a:lnTo>
                <a:lnTo>
                  <a:pt x="394716" y="342900"/>
                </a:lnTo>
                <a:lnTo>
                  <a:pt x="417588" y="335280"/>
                </a:lnTo>
                <a:lnTo>
                  <a:pt x="438912" y="327660"/>
                </a:lnTo>
                <a:lnTo>
                  <a:pt x="460260" y="318516"/>
                </a:lnTo>
                <a:lnTo>
                  <a:pt x="481584" y="310896"/>
                </a:lnTo>
                <a:lnTo>
                  <a:pt x="518160" y="292608"/>
                </a:lnTo>
                <a:lnTo>
                  <a:pt x="534936" y="284988"/>
                </a:lnTo>
                <a:lnTo>
                  <a:pt x="550164" y="275844"/>
                </a:lnTo>
                <a:lnTo>
                  <a:pt x="586740" y="252984"/>
                </a:lnTo>
                <a:lnTo>
                  <a:pt x="594360" y="243840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4028"/>
                </a:lnTo>
                <a:lnTo>
                  <a:pt x="605028" y="220980"/>
                </a:lnTo>
                <a:lnTo>
                  <a:pt x="605028" y="216408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1126" y="707118"/>
            <a:ext cx="6553200" cy="3850004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951230">
              <a:spcBef>
                <a:spcPts val="1455"/>
              </a:spcBef>
            </a:pPr>
            <a:r>
              <a:rPr sz="2000" b="1" i="1" spc="-40" dirty="0">
                <a:solidFill>
                  <a:srgbClr val="366091"/>
                </a:solidFill>
                <a:latin typeface="Verdana"/>
                <a:cs typeface="Verdana"/>
              </a:rPr>
              <a:t>RESTAURATION</a:t>
            </a:r>
            <a:endParaRPr sz="2000" dirty="0">
              <a:latin typeface="Verdana"/>
              <a:cs typeface="Verdana"/>
            </a:endParaRPr>
          </a:p>
          <a:p>
            <a:pPr marL="55244" marR="5715">
              <a:spcBef>
                <a:spcPts val="1275"/>
              </a:spcBef>
              <a:tabLst>
                <a:tab pos="4225290" algn="l"/>
              </a:tabLst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spc="2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self</a:t>
            </a:r>
            <a:r>
              <a:rPr sz="1900" spc="2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1900" spc="2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CH</a:t>
            </a:r>
            <a:r>
              <a:rPr sz="1900" spc="229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situé</a:t>
            </a:r>
            <a:r>
              <a:rPr sz="1900" spc="2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spc="2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10</a:t>
            </a:r>
            <a:r>
              <a:rPr sz="1900" spc="2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 err="1">
                <a:solidFill>
                  <a:srgbClr val="366091"/>
                </a:solidFill>
                <a:latin typeface="Calibri"/>
                <a:cs typeface="Calibri"/>
              </a:rPr>
              <a:t>mn</a:t>
            </a:r>
            <a:r>
              <a:rPr sz="1900" spc="2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lang="fr-FR" sz="1900" spc="2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latin typeface="Calibri"/>
                <a:cs typeface="Calibri"/>
              </a:rPr>
              <a:t>marche, </a:t>
            </a:r>
            <a:r>
              <a:rPr lang="fr-FR" sz="1900" spc="-10" dirty="0">
                <a:solidFill>
                  <a:srgbClr val="366091"/>
                </a:solidFill>
                <a:latin typeface="Calibri"/>
                <a:cs typeface="Calibri"/>
              </a:rPr>
              <a:t>accueille</a:t>
            </a:r>
            <a:r>
              <a:rPr lang="fr-FR" sz="1900" spc="2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lang="fr-FR" sz="1900" spc="2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 err="1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/ </a:t>
            </a:r>
            <a:r>
              <a:rPr sz="1900" spc="-4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élèves,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en tenue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ville,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11h30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14h30.</a:t>
            </a:r>
            <a:endParaRPr sz="1900" dirty="0">
              <a:latin typeface="Calibri"/>
              <a:cs typeface="Calibri"/>
            </a:endParaRPr>
          </a:p>
          <a:p>
            <a:pPr marL="55244" marR="6350"/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spc="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repas</a:t>
            </a:r>
            <a:r>
              <a:rPr sz="1900" spc="11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1900" spc="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spc="11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tarif</a:t>
            </a:r>
            <a:r>
              <a:rPr sz="1900" spc="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réduit</a:t>
            </a:r>
            <a:r>
              <a:rPr sz="1900" spc="1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1900" spc="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1900" spc="11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sz="1900" spc="11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infirmiers</a:t>
            </a:r>
            <a:r>
              <a:rPr sz="1900" spc="11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(tarif </a:t>
            </a:r>
            <a:r>
              <a:rPr sz="1900" spc="-4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Crous),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payable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avec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une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carte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rechargeable.</a:t>
            </a:r>
            <a:endParaRPr sz="1900" dirty="0">
              <a:latin typeface="Calibri"/>
              <a:cs typeface="Calibri"/>
            </a:endParaRPr>
          </a:p>
          <a:p>
            <a:pPr marL="12700" marR="5080" indent="42545"/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sein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l’institut,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espace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détente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organisé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avec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accès </a:t>
            </a:r>
            <a:r>
              <a:rPr sz="1900" spc="-4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libre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1900" dirty="0">
              <a:latin typeface="Calibri"/>
              <a:cs typeface="Calibri"/>
            </a:endParaRPr>
          </a:p>
          <a:p>
            <a:pPr marL="316865" indent="-128270">
              <a:buChar char="-"/>
              <a:tabLst>
                <a:tab pos="317500" algn="l"/>
              </a:tabLst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19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réfrigérateur,</a:t>
            </a:r>
            <a:endParaRPr sz="1900" dirty="0">
              <a:latin typeface="Calibri"/>
              <a:cs typeface="Calibri"/>
            </a:endParaRPr>
          </a:p>
          <a:p>
            <a:pPr marL="316865" indent="-128270">
              <a:buChar char="-"/>
              <a:tabLst>
                <a:tab pos="317500" algn="l"/>
              </a:tabLst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distributeur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boissons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chaudes,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froides</a:t>
            </a:r>
            <a:endParaRPr sz="1900" dirty="0">
              <a:latin typeface="Calibri"/>
              <a:cs typeface="Calibri"/>
            </a:endParaRPr>
          </a:p>
          <a:p>
            <a:pPr marL="316865" indent="-128270">
              <a:buChar char="-"/>
              <a:tabLst>
                <a:tab pos="317500" algn="l"/>
              </a:tabLst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Un distributeur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friandises</a:t>
            </a:r>
            <a:endParaRPr sz="1900" dirty="0">
              <a:latin typeface="Calibri"/>
              <a:cs typeface="Calibri"/>
            </a:endParaRPr>
          </a:p>
          <a:p>
            <a:pPr marL="55244" marR="786130"/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tables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sont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installées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terrasse en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extérieur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19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au </a:t>
            </a:r>
            <a:r>
              <a:rPr sz="1900" spc="-4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foyer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en intérieur.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3986" y="6380990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59">
                <a:moveTo>
                  <a:pt x="605028" y="213360"/>
                </a:moveTo>
                <a:lnTo>
                  <a:pt x="603808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597408" y="196596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89788" y="187452"/>
                </a:lnTo>
                <a:lnTo>
                  <a:pt x="580644" y="178308"/>
                </a:lnTo>
                <a:lnTo>
                  <a:pt x="569976" y="169164"/>
                </a:lnTo>
                <a:lnTo>
                  <a:pt x="557784" y="158496"/>
                </a:lnTo>
                <a:lnTo>
                  <a:pt x="530352" y="140208"/>
                </a:lnTo>
                <a:lnTo>
                  <a:pt x="513588" y="131064"/>
                </a:lnTo>
                <a:lnTo>
                  <a:pt x="496824" y="120396"/>
                </a:lnTo>
                <a:lnTo>
                  <a:pt x="461772" y="102108"/>
                </a:lnTo>
                <a:lnTo>
                  <a:pt x="402336" y="74676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8976" y="4572"/>
                </a:lnTo>
                <a:lnTo>
                  <a:pt x="172212" y="1524"/>
                </a:lnTo>
                <a:lnTo>
                  <a:pt x="158496" y="1524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1920" y="4572"/>
                </a:lnTo>
                <a:lnTo>
                  <a:pt x="118872" y="4572"/>
                </a:lnTo>
                <a:lnTo>
                  <a:pt x="111252" y="9144"/>
                </a:lnTo>
                <a:lnTo>
                  <a:pt x="102108" y="13716"/>
                </a:lnTo>
                <a:lnTo>
                  <a:pt x="92964" y="21336"/>
                </a:lnTo>
                <a:lnTo>
                  <a:pt x="83820" y="30480"/>
                </a:lnTo>
                <a:lnTo>
                  <a:pt x="68580" y="51816"/>
                </a:lnTo>
                <a:lnTo>
                  <a:pt x="53340" y="76200"/>
                </a:lnTo>
                <a:lnTo>
                  <a:pt x="47244" y="91440"/>
                </a:lnTo>
                <a:lnTo>
                  <a:pt x="41148" y="105156"/>
                </a:lnTo>
                <a:lnTo>
                  <a:pt x="28956" y="135636"/>
                </a:lnTo>
                <a:lnTo>
                  <a:pt x="19812" y="169164"/>
                </a:lnTo>
                <a:lnTo>
                  <a:pt x="12192" y="202692"/>
                </a:lnTo>
                <a:lnTo>
                  <a:pt x="6096" y="236220"/>
                </a:lnTo>
                <a:lnTo>
                  <a:pt x="3048" y="251460"/>
                </a:lnTo>
                <a:lnTo>
                  <a:pt x="1524" y="268224"/>
                </a:lnTo>
                <a:lnTo>
                  <a:pt x="1524" y="284988"/>
                </a:lnTo>
                <a:lnTo>
                  <a:pt x="0" y="300228"/>
                </a:lnTo>
                <a:lnTo>
                  <a:pt x="0" y="315468"/>
                </a:lnTo>
                <a:lnTo>
                  <a:pt x="3048" y="342900"/>
                </a:lnTo>
                <a:lnTo>
                  <a:pt x="9144" y="367284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33528" y="405384"/>
                </a:lnTo>
                <a:lnTo>
                  <a:pt x="41148" y="409956"/>
                </a:lnTo>
                <a:lnTo>
                  <a:pt x="44196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6052"/>
                </a:lnTo>
                <a:lnTo>
                  <a:pt x="92964" y="416052"/>
                </a:lnTo>
                <a:lnTo>
                  <a:pt x="126492" y="413004"/>
                </a:lnTo>
                <a:lnTo>
                  <a:pt x="166116" y="406908"/>
                </a:lnTo>
                <a:lnTo>
                  <a:pt x="230124" y="393192"/>
                </a:lnTo>
                <a:lnTo>
                  <a:pt x="242316" y="390144"/>
                </a:lnTo>
                <a:lnTo>
                  <a:pt x="254508" y="387096"/>
                </a:lnTo>
                <a:lnTo>
                  <a:pt x="300228" y="374904"/>
                </a:lnTo>
                <a:lnTo>
                  <a:pt x="394716" y="344424"/>
                </a:lnTo>
                <a:lnTo>
                  <a:pt x="417576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1584" y="310896"/>
                </a:lnTo>
                <a:lnTo>
                  <a:pt x="499872" y="301752"/>
                </a:lnTo>
                <a:lnTo>
                  <a:pt x="518160" y="294132"/>
                </a:lnTo>
                <a:lnTo>
                  <a:pt x="534924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4028"/>
                </a:lnTo>
                <a:lnTo>
                  <a:pt x="605028" y="222504"/>
                </a:lnTo>
                <a:lnTo>
                  <a:pt x="605028" y="217932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3805" y="6341866"/>
            <a:ext cx="6510020" cy="280225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676910">
              <a:spcBef>
                <a:spcPts val="720"/>
              </a:spcBef>
            </a:pP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PARKING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00200"/>
              </a:lnSpc>
              <a:spcBef>
                <a:spcPts val="575"/>
              </a:spcBef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Les places situées devant 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le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bâtiment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sont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réservées au personnel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l’IFMS.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Le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parking des étudiants/élèves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est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situé en contrebas,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derrière 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le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bâtiment. Attention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places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sont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réservées à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l’HAD, 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SSIAD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et le CAMPS.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places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sont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également accessibles à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l’extérieur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l’enceinte, dans les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rues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adjacentes et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une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navette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ville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gratuite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19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disposition.</a:t>
            </a:r>
            <a:endParaRPr sz="1900">
              <a:latin typeface="Calibri"/>
              <a:cs typeface="Calibri"/>
            </a:endParaRPr>
          </a:p>
          <a:p>
            <a:pPr marL="12700" marR="7620" indent="6985" algn="just"/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Nous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vous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encourageons à covoiturer afin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palier 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au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nombre de </a:t>
            </a:r>
            <a:r>
              <a:rPr sz="1900" spc="-4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places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parking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limité,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ainsi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que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 souci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écologique.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3693" y="4585718"/>
            <a:ext cx="2470403" cy="14401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6027" y="4706114"/>
            <a:ext cx="2356104" cy="1319783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6696190" y="10114789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12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53740" y="918912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SSIAD : service de Soins A Domicile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HAD : Hospitalisation A Domicile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CAMPS : Centre d’Action Médico Social Précoce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32" y="9121776"/>
            <a:ext cx="1388619" cy="1388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4370" y="386679"/>
            <a:ext cx="2932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VIE</a:t>
            </a:r>
            <a:r>
              <a:rPr spc="-95" dirty="0"/>
              <a:t> </a:t>
            </a:r>
            <a:r>
              <a:rPr dirty="0"/>
              <a:t>ETUDIANTE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335" y="7542276"/>
            <a:ext cx="5767070" cy="3055620"/>
            <a:chOff x="21335" y="7542276"/>
            <a:chExt cx="5767070" cy="3055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9" y="9488423"/>
              <a:ext cx="48767" cy="182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9509760"/>
              <a:ext cx="3596640" cy="10881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7095" y="9476231"/>
              <a:ext cx="2737485" cy="1122045"/>
            </a:xfrm>
            <a:custGeom>
              <a:avLst/>
              <a:gdLst/>
              <a:ahLst/>
              <a:cxnLst/>
              <a:rect l="l" t="t" r="r" b="b"/>
              <a:pathLst>
                <a:path w="2737485" h="1122045">
                  <a:moveTo>
                    <a:pt x="2737104" y="1121664"/>
                  </a:moveTo>
                  <a:lnTo>
                    <a:pt x="2150363" y="1121664"/>
                  </a:lnTo>
                  <a:lnTo>
                    <a:pt x="4571" y="9144"/>
                  </a:lnTo>
                  <a:lnTo>
                    <a:pt x="0" y="0"/>
                  </a:lnTo>
                  <a:lnTo>
                    <a:pt x="2737104" y="1121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5" y="9293351"/>
              <a:ext cx="2552699" cy="13045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4896" y="7542276"/>
              <a:ext cx="3953255" cy="222199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99178" y="4893566"/>
            <a:ext cx="1645919" cy="16235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00484" y="1608777"/>
            <a:ext cx="6400165" cy="3661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835">
              <a:spcBef>
                <a:spcPts val="100"/>
              </a:spcBef>
            </a:pPr>
            <a:r>
              <a:rPr sz="2400" b="1" i="1" spc="-120" dirty="0">
                <a:solidFill>
                  <a:srgbClr val="366091"/>
                </a:solidFill>
                <a:latin typeface="Verdana"/>
                <a:cs typeface="Verdana"/>
              </a:rPr>
              <a:t>VIE</a:t>
            </a:r>
            <a:r>
              <a:rPr sz="24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400" b="1" i="1" spc="-110" dirty="0">
                <a:solidFill>
                  <a:srgbClr val="366091"/>
                </a:solidFill>
                <a:latin typeface="Verdana"/>
                <a:cs typeface="Verdana"/>
              </a:rPr>
              <a:t>ASSOCIATIVE</a:t>
            </a:r>
            <a:endParaRPr sz="2400">
              <a:latin typeface="Verdana"/>
              <a:cs typeface="Verdana"/>
            </a:endParaRPr>
          </a:p>
          <a:p>
            <a:pPr marL="12700" marR="5080" indent="43815">
              <a:lnSpc>
                <a:spcPct val="125000"/>
              </a:lnSpc>
              <a:spcBef>
                <a:spcPts val="174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Une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association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animée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par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organise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événements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tout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long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l’année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ses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adhérents,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dont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 temps d’intégration de la nouvelle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promotion. Le siège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cette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association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trouve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dans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locaux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l’IFMS.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L’association assure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également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prestations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les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355600" indent="-343535">
              <a:spcBef>
                <a:spcPts val="200"/>
              </a:spcBef>
              <a:buClr>
                <a:srgbClr val="548ED4"/>
              </a:buClr>
              <a:buSzPct val="120000"/>
              <a:buChar char="-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photocopies,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reliures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dossiers…</a:t>
            </a:r>
            <a:endParaRPr sz="2000">
              <a:latin typeface="Calibri"/>
              <a:cs typeface="Calibri"/>
            </a:endParaRPr>
          </a:p>
          <a:p>
            <a:pPr marL="317500" indent="-305435">
              <a:spcBef>
                <a:spcPts val="520"/>
              </a:spcBef>
              <a:buChar char="-"/>
              <a:tabLst>
                <a:tab pos="317500" algn="l"/>
                <a:tab pos="31813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accompagnement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cas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difficultés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5426" y="1586486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1836"/>
                </a:moveTo>
                <a:lnTo>
                  <a:pt x="604266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2692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89788" y="185928"/>
                </a:lnTo>
                <a:lnTo>
                  <a:pt x="557784" y="158496"/>
                </a:lnTo>
                <a:lnTo>
                  <a:pt x="513588" y="129540"/>
                </a:lnTo>
                <a:lnTo>
                  <a:pt x="460248" y="100584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18872" y="4572"/>
                </a:lnTo>
                <a:lnTo>
                  <a:pt x="111252" y="7620"/>
                </a:lnTo>
                <a:lnTo>
                  <a:pt x="102108" y="13716"/>
                </a:lnTo>
                <a:lnTo>
                  <a:pt x="67056" y="51816"/>
                </a:lnTo>
                <a:lnTo>
                  <a:pt x="60960" y="64008"/>
                </a:lnTo>
                <a:lnTo>
                  <a:pt x="53340" y="76200"/>
                </a:lnTo>
                <a:lnTo>
                  <a:pt x="47244" y="89916"/>
                </a:lnTo>
                <a:lnTo>
                  <a:pt x="39624" y="105156"/>
                </a:lnTo>
                <a:lnTo>
                  <a:pt x="35052" y="120396"/>
                </a:lnTo>
                <a:lnTo>
                  <a:pt x="19812" y="167640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4572" y="355092"/>
                </a:lnTo>
                <a:lnTo>
                  <a:pt x="7620" y="365760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24384" y="397764"/>
                </a:lnTo>
                <a:lnTo>
                  <a:pt x="25908" y="397764"/>
                </a:lnTo>
                <a:lnTo>
                  <a:pt x="32004" y="403860"/>
                </a:lnTo>
                <a:lnTo>
                  <a:pt x="33528" y="40386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08204" y="414528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16" y="342900"/>
                </a:lnTo>
                <a:lnTo>
                  <a:pt x="417576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0060" y="309372"/>
                </a:lnTo>
                <a:lnTo>
                  <a:pt x="499872" y="301752"/>
                </a:lnTo>
                <a:lnTo>
                  <a:pt x="518160" y="292608"/>
                </a:lnTo>
                <a:lnTo>
                  <a:pt x="534924" y="284988"/>
                </a:lnTo>
                <a:lnTo>
                  <a:pt x="550164" y="275844"/>
                </a:lnTo>
                <a:lnTo>
                  <a:pt x="585216" y="252984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2504"/>
                </a:lnTo>
                <a:lnTo>
                  <a:pt x="605028" y="220980"/>
                </a:lnTo>
                <a:lnTo>
                  <a:pt x="605028" y="219837"/>
                </a:lnTo>
                <a:lnTo>
                  <a:pt x="592099" y="219837"/>
                </a:lnTo>
                <a:lnTo>
                  <a:pt x="591985" y="219456"/>
                </a:lnTo>
                <a:lnTo>
                  <a:pt x="605028" y="219456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6819" y="6108192"/>
            <a:ext cx="4243070" cy="782320"/>
          </a:xfrm>
          <a:custGeom>
            <a:avLst/>
            <a:gdLst/>
            <a:ahLst/>
            <a:cxnLst/>
            <a:rect l="l" t="t" r="r" b="b"/>
            <a:pathLst>
              <a:path w="4243070" h="782320">
                <a:moveTo>
                  <a:pt x="4119372" y="781811"/>
                </a:moveTo>
                <a:lnTo>
                  <a:pt x="124968" y="781811"/>
                </a:lnTo>
                <a:lnTo>
                  <a:pt x="111252" y="780288"/>
                </a:lnTo>
                <a:lnTo>
                  <a:pt x="73152" y="766572"/>
                </a:lnTo>
                <a:lnTo>
                  <a:pt x="41148" y="742188"/>
                </a:lnTo>
                <a:lnTo>
                  <a:pt x="16764" y="710184"/>
                </a:lnTo>
                <a:lnTo>
                  <a:pt x="0" y="658368"/>
                </a:lnTo>
                <a:lnTo>
                  <a:pt x="0" y="126492"/>
                </a:lnTo>
                <a:lnTo>
                  <a:pt x="10668" y="85344"/>
                </a:lnTo>
                <a:lnTo>
                  <a:pt x="30480" y="51816"/>
                </a:lnTo>
                <a:lnTo>
                  <a:pt x="60960" y="24384"/>
                </a:lnTo>
                <a:lnTo>
                  <a:pt x="96012" y="7620"/>
                </a:lnTo>
                <a:lnTo>
                  <a:pt x="137160" y="0"/>
                </a:lnTo>
                <a:lnTo>
                  <a:pt x="4104132" y="0"/>
                </a:lnTo>
                <a:lnTo>
                  <a:pt x="4145280" y="6096"/>
                </a:lnTo>
                <a:lnTo>
                  <a:pt x="4180332" y="24384"/>
                </a:lnTo>
                <a:lnTo>
                  <a:pt x="4182770" y="25908"/>
                </a:lnTo>
                <a:lnTo>
                  <a:pt x="128016" y="25908"/>
                </a:lnTo>
                <a:lnTo>
                  <a:pt x="115824" y="27432"/>
                </a:lnTo>
                <a:lnTo>
                  <a:pt x="67056" y="51816"/>
                </a:lnTo>
                <a:lnTo>
                  <a:pt x="35052" y="94488"/>
                </a:lnTo>
                <a:lnTo>
                  <a:pt x="25908" y="126492"/>
                </a:lnTo>
                <a:lnTo>
                  <a:pt x="25908" y="138684"/>
                </a:lnTo>
                <a:lnTo>
                  <a:pt x="24384" y="643128"/>
                </a:lnTo>
                <a:lnTo>
                  <a:pt x="25908" y="653796"/>
                </a:lnTo>
                <a:lnTo>
                  <a:pt x="27432" y="665988"/>
                </a:lnTo>
                <a:lnTo>
                  <a:pt x="33528" y="687324"/>
                </a:lnTo>
                <a:lnTo>
                  <a:pt x="57912" y="723900"/>
                </a:lnTo>
                <a:lnTo>
                  <a:pt x="65532" y="729996"/>
                </a:lnTo>
                <a:lnTo>
                  <a:pt x="74676" y="737616"/>
                </a:lnTo>
                <a:lnTo>
                  <a:pt x="83820" y="742188"/>
                </a:lnTo>
                <a:lnTo>
                  <a:pt x="94488" y="748284"/>
                </a:lnTo>
                <a:lnTo>
                  <a:pt x="103632" y="751332"/>
                </a:lnTo>
                <a:lnTo>
                  <a:pt x="114300" y="754380"/>
                </a:lnTo>
                <a:lnTo>
                  <a:pt x="138684" y="757428"/>
                </a:lnTo>
                <a:lnTo>
                  <a:pt x="4183634" y="757428"/>
                </a:lnTo>
                <a:lnTo>
                  <a:pt x="4181856" y="758952"/>
                </a:lnTo>
                <a:lnTo>
                  <a:pt x="4171188" y="765048"/>
                </a:lnTo>
                <a:lnTo>
                  <a:pt x="4158996" y="771144"/>
                </a:lnTo>
                <a:lnTo>
                  <a:pt x="4145280" y="775715"/>
                </a:lnTo>
                <a:lnTo>
                  <a:pt x="4133088" y="778763"/>
                </a:lnTo>
                <a:lnTo>
                  <a:pt x="4119372" y="781811"/>
                </a:lnTo>
                <a:close/>
              </a:path>
              <a:path w="4243070" h="782320">
                <a:moveTo>
                  <a:pt x="4183634" y="757428"/>
                </a:moveTo>
                <a:lnTo>
                  <a:pt x="4104132" y="757428"/>
                </a:lnTo>
                <a:lnTo>
                  <a:pt x="4114800" y="755904"/>
                </a:lnTo>
                <a:lnTo>
                  <a:pt x="4126992" y="754380"/>
                </a:lnTo>
                <a:lnTo>
                  <a:pt x="4148328" y="748284"/>
                </a:lnTo>
                <a:lnTo>
                  <a:pt x="4191000" y="716280"/>
                </a:lnTo>
                <a:lnTo>
                  <a:pt x="4212336" y="678180"/>
                </a:lnTo>
                <a:lnTo>
                  <a:pt x="4216908" y="655320"/>
                </a:lnTo>
                <a:lnTo>
                  <a:pt x="4216908" y="128016"/>
                </a:lnTo>
                <a:lnTo>
                  <a:pt x="4204716" y="85344"/>
                </a:lnTo>
                <a:lnTo>
                  <a:pt x="4177284" y="51816"/>
                </a:lnTo>
                <a:lnTo>
                  <a:pt x="4126992" y="28956"/>
                </a:lnTo>
                <a:lnTo>
                  <a:pt x="4104132" y="25908"/>
                </a:lnTo>
                <a:lnTo>
                  <a:pt x="4182770" y="25908"/>
                </a:lnTo>
                <a:lnTo>
                  <a:pt x="4218432" y="60960"/>
                </a:lnTo>
                <a:lnTo>
                  <a:pt x="4236720" y="97536"/>
                </a:lnTo>
                <a:lnTo>
                  <a:pt x="4242816" y="138684"/>
                </a:lnTo>
                <a:lnTo>
                  <a:pt x="4242816" y="656844"/>
                </a:lnTo>
                <a:lnTo>
                  <a:pt x="4236720" y="684276"/>
                </a:lnTo>
                <a:lnTo>
                  <a:pt x="4232148" y="696468"/>
                </a:lnTo>
                <a:lnTo>
                  <a:pt x="4219956" y="720852"/>
                </a:lnTo>
                <a:lnTo>
                  <a:pt x="4210812" y="731520"/>
                </a:lnTo>
                <a:lnTo>
                  <a:pt x="4203192" y="740664"/>
                </a:lnTo>
                <a:lnTo>
                  <a:pt x="4183634" y="757428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01636" y="6316451"/>
            <a:ext cx="389127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  <a:hlinkClick r:id="rId7"/>
              </a:rPr>
              <a:t>associationo2.ifsibagnols@gmail.com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5424" y="5743956"/>
            <a:ext cx="1027430" cy="808990"/>
          </a:xfrm>
          <a:custGeom>
            <a:avLst/>
            <a:gdLst/>
            <a:ahLst/>
            <a:cxnLst/>
            <a:rect l="l" t="t" r="r" b="b"/>
            <a:pathLst>
              <a:path w="1027430" h="808990">
                <a:moveTo>
                  <a:pt x="227076" y="344170"/>
                </a:moveTo>
                <a:lnTo>
                  <a:pt x="225539" y="340360"/>
                </a:lnTo>
                <a:lnTo>
                  <a:pt x="219443" y="335280"/>
                </a:lnTo>
                <a:lnTo>
                  <a:pt x="214884" y="335280"/>
                </a:lnTo>
                <a:lnTo>
                  <a:pt x="211836" y="336550"/>
                </a:lnTo>
                <a:lnTo>
                  <a:pt x="9144" y="391160"/>
                </a:lnTo>
                <a:lnTo>
                  <a:pt x="3048" y="392430"/>
                </a:lnTo>
                <a:lnTo>
                  <a:pt x="0" y="398780"/>
                </a:lnTo>
                <a:lnTo>
                  <a:pt x="0" y="408940"/>
                </a:lnTo>
                <a:lnTo>
                  <a:pt x="3048" y="414020"/>
                </a:lnTo>
                <a:lnTo>
                  <a:pt x="9144" y="415290"/>
                </a:lnTo>
                <a:lnTo>
                  <a:pt x="211836" y="472440"/>
                </a:lnTo>
                <a:lnTo>
                  <a:pt x="214884" y="473710"/>
                </a:lnTo>
                <a:lnTo>
                  <a:pt x="219443" y="473710"/>
                </a:lnTo>
                <a:lnTo>
                  <a:pt x="225539" y="467360"/>
                </a:lnTo>
                <a:lnTo>
                  <a:pt x="227076" y="464820"/>
                </a:lnTo>
                <a:lnTo>
                  <a:pt x="227076" y="459740"/>
                </a:lnTo>
                <a:lnTo>
                  <a:pt x="227076" y="347980"/>
                </a:lnTo>
                <a:lnTo>
                  <a:pt x="227076" y="344170"/>
                </a:lnTo>
                <a:close/>
              </a:path>
              <a:path w="1027430" h="808990">
                <a:moveTo>
                  <a:pt x="367284" y="605790"/>
                </a:moveTo>
                <a:lnTo>
                  <a:pt x="361188" y="598170"/>
                </a:lnTo>
                <a:lnTo>
                  <a:pt x="359537" y="596900"/>
                </a:lnTo>
                <a:lnTo>
                  <a:pt x="280479" y="535940"/>
                </a:lnTo>
                <a:lnTo>
                  <a:pt x="259080" y="519430"/>
                </a:lnTo>
                <a:lnTo>
                  <a:pt x="252984" y="515620"/>
                </a:lnTo>
                <a:lnTo>
                  <a:pt x="249936" y="518160"/>
                </a:lnTo>
                <a:lnTo>
                  <a:pt x="245364" y="518160"/>
                </a:lnTo>
                <a:lnTo>
                  <a:pt x="242316" y="519430"/>
                </a:lnTo>
                <a:lnTo>
                  <a:pt x="146291" y="679450"/>
                </a:lnTo>
                <a:lnTo>
                  <a:pt x="146291" y="685800"/>
                </a:lnTo>
                <a:lnTo>
                  <a:pt x="152400" y="693420"/>
                </a:lnTo>
                <a:lnTo>
                  <a:pt x="158496" y="694690"/>
                </a:lnTo>
                <a:lnTo>
                  <a:pt x="164592" y="693420"/>
                </a:lnTo>
                <a:lnTo>
                  <a:pt x="178168" y="688340"/>
                </a:lnTo>
                <a:lnTo>
                  <a:pt x="358140" y="621030"/>
                </a:lnTo>
                <a:lnTo>
                  <a:pt x="362712" y="619760"/>
                </a:lnTo>
                <a:lnTo>
                  <a:pt x="365760" y="614680"/>
                </a:lnTo>
                <a:lnTo>
                  <a:pt x="365760" y="610870"/>
                </a:lnTo>
                <a:lnTo>
                  <a:pt x="367284" y="605790"/>
                </a:lnTo>
                <a:close/>
              </a:path>
              <a:path w="1027430" h="808990">
                <a:moveTo>
                  <a:pt x="367284" y="201930"/>
                </a:moveTo>
                <a:lnTo>
                  <a:pt x="365760" y="198120"/>
                </a:lnTo>
                <a:lnTo>
                  <a:pt x="365760" y="193040"/>
                </a:lnTo>
                <a:lnTo>
                  <a:pt x="362712" y="187960"/>
                </a:lnTo>
                <a:lnTo>
                  <a:pt x="358140" y="186690"/>
                </a:lnTo>
                <a:lnTo>
                  <a:pt x="174955" y="119380"/>
                </a:lnTo>
                <a:lnTo>
                  <a:pt x="164592" y="115570"/>
                </a:lnTo>
                <a:lnTo>
                  <a:pt x="158496" y="114300"/>
                </a:lnTo>
                <a:lnTo>
                  <a:pt x="152400" y="115570"/>
                </a:lnTo>
                <a:lnTo>
                  <a:pt x="149339" y="118110"/>
                </a:lnTo>
                <a:lnTo>
                  <a:pt x="146291" y="123190"/>
                </a:lnTo>
                <a:lnTo>
                  <a:pt x="146291" y="129540"/>
                </a:lnTo>
                <a:lnTo>
                  <a:pt x="149339" y="133350"/>
                </a:lnTo>
                <a:lnTo>
                  <a:pt x="242316" y="287020"/>
                </a:lnTo>
                <a:lnTo>
                  <a:pt x="245364" y="290830"/>
                </a:lnTo>
                <a:lnTo>
                  <a:pt x="249936" y="290830"/>
                </a:lnTo>
                <a:lnTo>
                  <a:pt x="252984" y="292100"/>
                </a:lnTo>
                <a:lnTo>
                  <a:pt x="259080" y="289560"/>
                </a:lnTo>
                <a:lnTo>
                  <a:pt x="281762" y="271780"/>
                </a:lnTo>
                <a:lnTo>
                  <a:pt x="359562" y="210820"/>
                </a:lnTo>
                <a:lnTo>
                  <a:pt x="361188" y="209550"/>
                </a:lnTo>
                <a:lnTo>
                  <a:pt x="364236" y="207010"/>
                </a:lnTo>
                <a:lnTo>
                  <a:pt x="367284" y="201930"/>
                </a:lnTo>
                <a:close/>
              </a:path>
              <a:path w="1027430" h="808990">
                <a:moveTo>
                  <a:pt x="598919" y="635000"/>
                </a:moveTo>
                <a:lnTo>
                  <a:pt x="597395" y="632460"/>
                </a:lnTo>
                <a:lnTo>
                  <a:pt x="594360" y="627380"/>
                </a:lnTo>
                <a:lnTo>
                  <a:pt x="589788" y="624840"/>
                </a:lnTo>
                <a:lnTo>
                  <a:pt x="437388" y="624840"/>
                </a:lnTo>
                <a:lnTo>
                  <a:pt x="431292" y="629920"/>
                </a:lnTo>
                <a:lnTo>
                  <a:pt x="428244" y="635000"/>
                </a:lnTo>
                <a:lnTo>
                  <a:pt x="428244" y="640080"/>
                </a:lnTo>
                <a:lnTo>
                  <a:pt x="429768" y="642620"/>
                </a:lnTo>
                <a:lnTo>
                  <a:pt x="502920" y="801370"/>
                </a:lnTo>
                <a:lnTo>
                  <a:pt x="504431" y="805180"/>
                </a:lnTo>
                <a:lnTo>
                  <a:pt x="509016" y="808990"/>
                </a:lnTo>
                <a:lnTo>
                  <a:pt x="518160" y="808990"/>
                </a:lnTo>
                <a:lnTo>
                  <a:pt x="522719" y="805180"/>
                </a:lnTo>
                <a:lnTo>
                  <a:pt x="525780" y="801370"/>
                </a:lnTo>
                <a:lnTo>
                  <a:pt x="530936" y="789940"/>
                </a:lnTo>
                <a:lnTo>
                  <a:pt x="593966" y="650240"/>
                </a:lnTo>
                <a:lnTo>
                  <a:pt x="597408" y="642620"/>
                </a:lnTo>
                <a:lnTo>
                  <a:pt x="598919" y="640080"/>
                </a:lnTo>
                <a:lnTo>
                  <a:pt x="598919" y="635000"/>
                </a:lnTo>
                <a:close/>
              </a:path>
              <a:path w="1027430" h="808990">
                <a:moveTo>
                  <a:pt x="598919" y="168910"/>
                </a:moveTo>
                <a:lnTo>
                  <a:pt x="597408" y="165100"/>
                </a:lnTo>
                <a:lnTo>
                  <a:pt x="593940" y="157480"/>
                </a:lnTo>
                <a:lnTo>
                  <a:pt x="530390" y="17780"/>
                </a:lnTo>
                <a:lnTo>
                  <a:pt x="525780" y="7620"/>
                </a:lnTo>
                <a:lnTo>
                  <a:pt x="522719" y="2540"/>
                </a:lnTo>
                <a:lnTo>
                  <a:pt x="518160" y="0"/>
                </a:lnTo>
                <a:lnTo>
                  <a:pt x="509016" y="0"/>
                </a:lnTo>
                <a:lnTo>
                  <a:pt x="504431" y="2540"/>
                </a:lnTo>
                <a:lnTo>
                  <a:pt x="502920" y="7620"/>
                </a:lnTo>
                <a:lnTo>
                  <a:pt x="429768" y="165100"/>
                </a:lnTo>
                <a:lnTo>
                  <a:pt x="428244" y="168910"/>
                </a:lnTo>
                <a:lnTo>
                  <a:pt x="428244" y="172720"/>
                </a:lnTo>
                <a:lnTo>
                  <a:pt x="431292" y="177800"/>
                </a:lnTo>
                <a:lnTo>
                  <a:pt x="437388" y="182880"/>
                </a:lnTo>
                <a:lnTo>
                  <a:pt x="589788" y="182880"/>
                </a:lnTo>
                <a:lnTo>
                  <a:pt x="594360" y="180340"/>
                </a:lnTo>
                <a:lnTo>
                  <a:pt x="596633" y="176530"/>
                </a:lnTo>
                <a:lnTo>
                  <a:pt x="598919" y="172720"/>
                </a:lnTo>
                <a:lnTo>
                  <a:pt x="598919" y="168910"/>
                </a:lnTo>
                <a:close/>
              </a:path>
              <a:path w="1027430" h="808990">
                <a:moveTo>
                  <a:pt x="777227" y="392430"/>
                </a:moveTo>
                <a:lnTo>
                  <a:pt x="774192" y="370840"/>
                </a:lnTo>
                <a:lnTo>
                  <a:pt x="771131" y="360680"/>
                </a:lnTo>
                <a:lnTo>
                  <a:pt x="768096" y="351790"/>
                </a:lnTo>
                <a:lnTo>
                  <a:pt x="765048" y="340360"/>
                </a:lnTo>
                <a:lnTo>
                  <a:pt x="743712" y="302260"/>
                </a:lnTo>
                <a:lnTo>
                  <a:pt x="716280" y="269240"/>
                </a:lnTo>
                <a:lnTo>
                  <a:pt x="679704" y="241300"/>
                </a:lnTo>
                <a:lnTo>
                  <a:pt x="637019" y="220980"/>
                </a:lnTo>
                <a:lnTo>
                  <a:pt x="615696" y="210820"/>
                </a:lnTo>
                <a:lnTo>
                  <a:pt x="591312" y="203200"/>
                </a:lnTo>
                <a:lnTo>
                  <a:pt x="539496" y="195580"/>
                </a:lnTo>
                <a:lnTo>
                  <a:pt x="486156" y="195580"/>
                </a:lnTo>
                <a:lnTo>
                  <a:pt x="411480" y="210820"/>
                </a:lnTo>
                <a:lnTo>
                  <a:pt x="367284" y="231140"/>
                </a:lnTo>
                <a:lnTo>
                  <a:pt x="329184" y="255270"/>
                </a:lnTo>
                <a:lnTo>
                  <a:pt x="295656" y="285750"/>
                </a:lnTo>
                <a:lnTo>
                  <a:pt x="271272" y="322580"/>
                </a:lnTo>
                <a:lnTo>
                  <a:pt x="252984" y="373380"/>
                </a:lnTo>
                <a:lnTo>
                  <a:pt x="251460" y="382270"/>
                </a:lnTo>
                <a:lnTo>
                  <a:pt x="251460" y="393700"/>
                </a:lnTo>
                <a:lnTo>
                  <a:pt x="249936" y="405130"/>
                </a:lnTo>
                <a:lnTo>
                  <a:pt x="251460" y="415290"/>
                </a:lnTo>
                <a:lnTo>
                  <a:pt x="251460" y="426720"/>
                </a:lnTo>
                <a:lnTo>
                  <a:pt x="254508" y="436880"/>
                </a:lnTo>
                <a:lnTo>
                  <a:pt x="272796" y="487680"/>
                </a:lnTo>
                <a:lnTo>
                  <a:pt x="297180" y="521970"/>
                </a:lnTo>
                <a:lnTo>
                  <a:pt x="329184" y="552450"/>
                </a:lnTo>
                <a:lnTo>
                  <a:pt x="368808" y="579120"/>
                </a:lnTo>
                <a:lnTo>
                  <a:pt x="413004" y="596900"/>
                </a:lnTo>
                <a:lnTo>
                  <a:pt x="461772" y="609600"/>
                </a:lnTo>
                <a:lnTo>
                  <a:pt x="487680" y="612140"/>
                </a:lnTo>
                <a:lnTo>
                  <a:pt x="541020" y="612140"/>
                </a:lnTo>
                <a:lnTo>
                  <a:pt x="615696" y="596900"/>
                </a:lnTo>
                <a:lnTo>
                  <a:pt x="681215" y="565150"/>
                </a:lnTo>
                <a:lnTo>
                  <a:pt x="716280" y="537210"/>
                </a:lnTo>
                <a:lnTo>
                  <a:pt x="745223" y="504190"/>
                </a:lnTo>
                <a:lnTo>
                  <a:pt x="765048" y="467360"/>
                </a:lnTo>
                <a:lnTo>
                  <a:pt x="777227" y="414020"/>
                </a:lnTo>
                <a:lnTo>
                  <a:pt x="777227" y="392430"/>
                </a:lnTo>
                <a:close/>
              </a:path>
              <a:path w="1027430" h="808990">
                <a:moveTo>
                  <a:pt x="882396" y="679450"/>
                </a:moveTo>
                <a:lnTo>
                  <a:pt x="879348" y="674370"/>
                </a:lnTo>
                <a:lnTo>
                  <a:pt x="794905" y="535940"/>
                </a:lnTo>
                <a:lnTo>
                  <a:pt x="786384" y="521970"/>
                </a:lnTo>
                <a:lnTo>
                  <a:pt x="784860" y="519430"/>
                </a:lnTo>
                <a:lnTo>
                  <a:pt x="781812" y="518160"/>
                </a:lnTo>
                <a:lnTo>
                  <a:pt x="778764" y="518160"/>
                </a:lnTo>
                <a:lnTo>
                  <a:pt x="774192" y="515620"/>
                </a:lnTo>
                <a:lnTo>
                  <a:pt x="768096" y="519430"/>
                </a:lnTo>
                <a:lnTo>
                  <a:pt x="665988" y="598170"/>
                </a:lnTo>
                <a:lnTo>
                  <a:pt x="662927" y="601980"/>
                </a:lnTo>
                <a:lnTo>
                  <a:pt x="661416" y="605790"/>
                </a:lnTo>
                <a:lnTo>
                  <a:pt x="661416" y="610870"/>
                </a:lnTo>
                <a:lnTo>
                  <a:pt x="662927" y="614680"/>
                </a:lnTo>
                <a:lnTo>
                  <a:pt x="665988" y="619760"/>
                </a:lnTo>
                <a:lnTo>
                  <a:pt x="670560" y="621030"/>
                </a:lnTo>
                <a:lnTo>
                  <a:pt x="864108" y="693420"/>
                </a:lnTo>
                <a:lnTo>
                  <a:pt x="868680" y="694690"/>
                </a:lnTo>
                <a:lnTo>
                  <a:pt x="874776" y="693420"/>
                </a:lnTo>
                <a:lnTo>
                  <a:pt x="878840" y="688340"/>
                </a:lnTo>
                <a:lnTo>
                  <a:pt x="880872" y="685800"/>
                </a:lnTo>
                <a:lnTo>
                  <a:pt x="882396" y="679450"/>
                </a:lnTo>
                <a:close/>
              </a:path>
              <a:path w="1027430" h="808990">
                <a:moveTo>
                  <a:pt x="882396" y="129540"/>
                </a:moveTo>
                <a:lnTo>
                  <a:pt x="880872" y="123190"/>
                </a:lnTo>
                <a:lnTo>
                  <a:pt x="878586" y="119380"/>
                </a:lnTo>
                <a:lnTo>
                  <a:pt x="877824" y="118110"/>
                </a:lnTo>
                <a:lnTo>
                  <a:pt x="874776" y="115570"/>
                </a:lnTo>
                <a:lnTo>
                  <a:pt x="868680" y="114300"/>
                </a:lnTo>
                <a:lnTo>
                  <a:pt x="864108" y="115570"/>
                </a:lnTo>
                <a:lnTo>
                  <a:pt x="670560" y="186690"/>
                </a:lnTo>
                <a:lnTo>
                  <a:pt x="665988" y="187960"/>
                </a:lnTo>
                <a:lnTo>
                  <a:pt x="662927" y="193040"/>
                </a:lnTo>
                <a:lnTo>
                  <a:pt x="661416" y="198120"/>
                </a:lnTo>
                <a:lnTo>
                  <a:pt x="661416" y="201930"/>
                </a:lnTo>
                <a:lnTo>
                  <a:pt x="662927" y="207010"/>
                </a:lnTo>
                <a:lnTo>
                  <a:pt x="665988" y="209550"/>
                </a:lnTo>
                <a:lnTo>
                  <a:pt x="768096" y="289560"/>
                </a:lnTo>
                <a:lnTo>
                  <a:pt x="774192" y="292100"/>
                </a:lnTo>
                <a:lnTo>
                  <a:pt x="778764" y="290830"/>
                </a:lnTo>
                <a:lnTo>
                  <a:pt x="781812" y="290830"/>
                </a:lnTo>
                <a:lnTo>
                  <a:pt x="784860" y="287020"/>
                </a:lnTo>
                <a:lnTo>
                  <a:pt x="786384" y="284480"/>
                </a:lnTo>
                <a:lnTo>
                  <a:pt x="794194" y="271780"/>
                </a:lnTo>
                <a:lnTo>
                  <a:pt x="879348" y="133350"/>
                </a:lnTo>
                <a:lnTo>
                  <a:pt x="882396" y="129540"/>
                </a:lnTo>
                <a:close/>
              </a:path>
              <a:path w="1027430" h="808990">
                <a:moveTo>
                  <a:pt x="1027176" y="399288"/>
                </a:moveTo>
                <a:lnTo>
                  <a:pt x="1024115" y="393192"/>
                </a:lnTo>
                <a:lnTo>
                  <a:pt x="1018019" y="391668"/>
                </a:lnTo>
                <a:lnTo>
                  <a:pt x="861555" y="348996"/>
                </a:lnTo>
                <a:lnTo>
                  <a:pt x="816864" y="336804"/>
                </a:lnTo>
                <a:lnTo>
                  <a:pt x="812292" y="335280"/>
                </a:lnTo>
                <a:lnTo>
                  <a:pt x="807720" y="335280"/>
                </a:lnTo>
                <a:lnTo>
                  <a:pt x="801624" y="341376"/>
                </a:lnTo>
                <a:lnTo>
                  <a:pt x="800100" y="344424"/>
                </a:lnTo>
                <a:lnTo>
                  <a:pt x="800100" y="464820"/>
                </a:lnTo>
                <a:lnTo>
                  <a:pt x="801624" y="467868"/>
                </a:lnTo>
                <a:lnTo>
                  <a:pt x="807720" y="473964"/>
                </a:lnTo>
                <a:lnTo>
                  <a:pt x="812292" y="473964"/>
                </a:lnTo>
                <a:lnTo>
                  <a:pt x="816864" y="472440"/>
                </a:lnTo>
                <a:lnTo>
                  <a:pt x="860348" y="460248"/>
                </a:lnTo>
                <a:lnTo>
                  <a:pt x="1018019" y="416052"/>
                </a:lnTo>
                <a:lnTo>
                  <a:pt x="1024115" y="414528"/>
                </a:lnTo>
                <a:lnTo>
                  <a:pt x="1027176" y="409956"/>
                </a:lnTo>
                <a:lnTo>
                  <a:pt x="1027176" y="399288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860288" y="10224071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993" y="386679"/>
            <a:ext cx="5337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pc="-5" dirty="0"/>
              <a:t>COMMUNICATION</a:t>
            </a:r>
            <a:r>
              <a:rPr spc="-15" dirty="0"/>
              <a:t> </a:t>
            </a:r>
            <a:endParaRPr spc="-5" dirty="0"/>
          </a:p>
        </p:txBody>
      </p:sp>
      <p:grpSp>
        <p:nvGrpSpPr>
          <p:cNvPr id="3" name="object 3"/>
          <p:cNvGrpSpPr/>
          <p:nvPr/>
        </p:nvGrpSpPr>
        <p:grpSpPr>
          <a:xfrm>
            <a:off x="21337" y="9293354"/>
            <a:ext cx="4032885" cy="1304925"/>
            <a:chOff x="21335" y="9293352"/>
            <a:chExt cx="4032885" cy="1304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9" y="9488423"/>
              <a:ext cx="48767" cy="182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9509760"/>
              <a:ext cx="3596640" cy="10881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7095" y="9476232"/>
              <a:ext cx="2737485" cy="1122045"/>
            </a:xfrm>
            <a:custGeom>
              <a:avLst/>
              <a:gdLst/>
              <a:ahLst/>
              <a:cxnLst/>
              <a:rect l="l" t="t" r="r" b="b"/>
              <a:pathLst>
                <a:path w="2737485" h="1122045">
                  <a:moveTo>
                    <a:pt x="2737104" y="1121664"/>
                  </a:moveTo>
                  <a:lnTo>
                    <a:pt x="2150363" y="1121664"/>
                  </a:lnTo>
                  <a:lnTo>
                    <a:pt x="4571" y="9144"/>
                  </a:lnTo>
                  <a:lnTo>
                    <a:pt x="0" y="0"/>
                  </a:lnTo>
                  <a:lnTo>
                    <a:pt x="2737104" y="1121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5" y="9293352"/>
              <a:ext cx="2552699" cy="1304544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0945" y="1229870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3360"/>
                </a:moveTo>
                <a:lnTo>
                  <a:pt x="603504" y="211836"/>
                </a:lnTo>
                <a:lnTo>
                  <a:pt x="603123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2692"/>
                </a:lnTo>
                <a:lnTo>
                  <a:pt x="595884" y="196596"/>
                </a:lnTo>
                <a:lnTo>
                  <a:pt x="595884" y="195072"/>
                </a:lnTo>
                <a:lnTo>
                  <a:pt x="589800" y="185928"/>
                </a:lnTo>
                <a:lnTo>
                  <a:pt x="557784" y="158496"/>
                </a:lnTo>
                <a:lnTo>
                  <a:pt x="513600" y="131064"/>
                </a:lnTo>
                <a:lnTo>
                  <a:pt x="496836" y="120396"/>
                </a:lnTo>
                <a:lnTo>
                  <a:pt x="460260" y="102108"/>
                </a:lnTo>
                <a:lnTo>
                  <a:pt x="441960" y="91440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51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11252" y="9144"/>
                </a:lnTo>
                <a:lnTo>
                  <a:pt x="102108" y="13716"/>
                </a:lnTo>
                <a:lnTo>
                  <a:pt x="92964" y="21336"/>
                </a:lnTo>
                <a:lnTo>
                  <a:pt x="83820" y="30480"/>
                </a:lnTo>
                <a:lnTo>
                  <a:pt x="76200" y="41148"/>
                </a:lnTo>
                <a:lnTo>
                  <a:pt x="67056" y="51816"/>
                </a:lnTo>
                <a:lnTo>
                  <a:pt x="60960" y="64008"/>
                </a:lnTo>
                <a:lnTo>
                  <a:pt x="53340" y="76200"/>
                </a:lnTo>
                <a:lnTo>
                  <a:pt x="47244" y="89916"/>
                </a:lnTo>
                <a:lnTo>
                  <a:pt x="39624" y="105156"/>
                </a:lnTo>
                <a:lnTo>
                  <a:pt x="35052" y="120396"/>
                </a:lnTo>
                <a:lnTo>
                  <a:pt x="28956" y="135636"/>
                </a:lnTo>
                <a:lnTo>
                  <a:pt x="19812" y="169164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4572" y="355092"/>
                </a:lnTo>
                <a:lnTo>
                  <a:pt x="18288" y="388620"/>
                </a:lnTo>
                <a:lnTo>
                  <a:pt x="24384" y="396240"/>
                </a:lnTo>
                <a:lnTo>
                  <a:pt x="24384" y="397764"/>
                </a:lnTo>
                <a:lnTo>
                  <a:pt x="25908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2004" y="405384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08204" y="414528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28" y="344424"/>
                </a:lnTo>
                <a:lnTo>
                  <a:pt x="417588" y="335280"/>
                </a:lnTo>
                <a:lnTo>
                  <a:pt x="438924" y="327660"/>
                </a:lnTo>
                <a:lnTo>
                  <a:pt x="460260" y="318516"/>
                </a:lnTo>
                <a:lnTo>
                  <a:pt x="480060" y="310896"/>
                </a:lnTo>
                <a:lnTo>
                  <a:pt x="499884" y="301752"/>
                </a:lnTo>
                <a:lnTo>
                  <a:pt x="518160" y="292608"/>
                </a:lnTo>
                <a:lnTo>
                  <a:pt x="534936" y="284988"/>
                </a:lnTo>
                <a:lnTo>
                  <a:pt x="550176" y="277368"/>
                </a:lnTo>
                <a:lnTo>
                  <a:pt x="563880" y="268224"/>
                </a:lnTo>
                <a:lnTo>
                  <a:pt x="576084" y="260604"/>
                </a:lnTo>
                <a:lnTo>
                  <a:pt x="585228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3504" y="230124"/>
                </a:lnTo>
                <a:lnTo>
                  <a:pt x="603504" y="227076"/>
                </a:lnTo>
                <a:lnTo>
                  <a:pt x="605028" y="225552"/>
                </a:lnTo>
                <a:lnTo>
                  <a:pt x="605028" y="220980"/>
                </a:lnTo>
                <a:lnTo>
                  <a:pt x="605028" y="219456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0945" y="4770122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3360"/>
                </a:moveTo>
                <a:lnTo>
                  <a:pt x="603504" y="211836"/>
                </a:lnTo>
                <a:lnTo>
                  <a:pt x="603123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2692"/>
                </a:lnTo>
                <a:lnTo>
                  <a:pt x="595884" y="196596"/>
                </a:lnTo>
                <a:lnTo>
                  <a:pt x="595884" y="193548"/>
                </a:lnTo>
                <a:lnTo>
                  <a:pt x="589800" y="185928"/>
                </a:lnTo>
                <a:lnTo>
                  <a:pt x="557784" y="158496"/>
                </a:lnTo>
                <a:lnTo>
                  <a:pt x="528828" y="140208"/>
                </a:lnTo>
                <a:lnTo>
                  <a:pt x="513600" y="129540"/>
                </a:lnTo>
                <a:lnTo>
                  <a:pt x="496836" y="120396"/>
                </a:lnTo>
                <a:lnTo>
                  <a:pt x="460260" y="102108"/>
                </a:lnTo>
                <a:lnTo>
                  <a:pt x="441960" y="91440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51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11252" y="7620"/>
                </a:lnTo>
                <a:lnTo>
                  <a:pt x="102108" y="13716"/>
                </a:lnTo>
                <a:lnTo>
                  <a:pt x="92964" y="21336"/>
                </a:lnTo>
                <a:lnTo>
                  <a:pt x="83820" y="30480"/>
                </a:lnTo>
                <a:lnTo>
                  <a:pt x="76200" y="41148"/>
                </a:lnTo>
                <a:lnTo>
                  <a:pt x="67056" y="51816"/>
                </a:lnTo>
                <a:lnTo>
                  <a:pt x="60960" y="64008"/>
                </a:lnTo>
                <a:lnTo>
                  <a:pt x="53340" y="76200"/>
                </a:lnTo>
                <a:lnTo>
                  <a:pt x="47244" y="89916"/>
                </a:lnTo>
                <a:lnTo>
                  <a:pt x="39624" y="105156"/>
                </a:lnTo>
                <a:lnTo>
                  <a:pt x="35052" y="120396"/>
                </a:lnTo>
                <a:lnTo>
                  <a:pt x="28956" y="135636"/>
                </a:lnTo>
                <a:lnTo>
                  <a:pt x="19812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1524" y="329184"/>
                </a:lnTo>
                <a:lnTo>
                  <a:pt x="7620" y="367284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24384" y="397764"/>
                </a:lnTo>
                <a:lnTo>
                  <a:pt x="25908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08204" y="414528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28" y="342900"/>
                </a:lnTo>
                <a:lnTo>
                  <a:pt x="417588" y="335280"/>
                </a:lnTo>
                <a:lnTo>
                  <a:pt x="438924" y="327660"/>
                </a:lnTo>
                <a:lnTo>
                  <a:pt x="460260" y="318516"/>
                </a:lnTo>
                <a:lnTo>
                  <a:pt x="480060" y="310896"/>
                </a:lnTo>
                <a:lnTo>
                  <a:pt x="499884" y="301752"/>
                </a:lnTo>
                <a:lnTo>
                  <a:pt x="518160" y="292608"/>
                </a:lnTo>
                <a:lnTo>
                  <a:pt x="534936" y="284988"/>
                </a:lnTo>
                <a:lnTo>
                  <a:pt x="550176" y="277368"/>
                </a:lnTo>
                <a:lnTo>
                  <a:pt x="563880" y="268224"/>
                </a:lnTo>
                <a:lnTo>
                  <a:pt x="576084" y="260604"/>
                </a:lnTo>
                <a:lnTo>
                  <a:pt x="585228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3504" y="230124"/>
                </a:lnTo>
                <a:lnTo>
                  <a:pt x="603504" y="227076"/>
                </a:lnTo>
                <a:lnTo>
                  <a:pt x="605028" y="225552"/>
                </a:lnTo>
                <a:lnTo>
                  <a:pt x="605028" y="220980"/>
                </a:lnTo>
                <a:lnTo>
                  <a:pt x="605028" y="219456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2294" y="7360922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59">
                <a:moveTo>
                  <a:pt x="605028" y="219456"/>
                </a:moveTo>
                <a:lnTo>
                  <a:pt x="604266" y="217932"/>
                </a:lnTo>
                <a:lnTo>
                  <a:pt x="603504" y="216408"/>
                </a:lnTo>
                <a:lnTo>
                  <a:pt x="603504" y="213360"/>
                </a:lnTo>
                <a:lnTo>
                  <a:pt x="602589" y="208788"/>
                </a:lnTo>
                <a:lnTo>
                  <a:pt x="601980" y="205740"/>
                </a:lnTo>
                <a:lnTo>
                  <a:pt x="600456" y="205740"/>
                </a:lnTo>
                <a:lnTo>
                  <a:pt x="600456" y="204216"/>
                </a:lnTo>
                <a:lnTo>
                  <a:pt x="595884" y="196596"/>
                </a:lnTo>
                <a:lnTo>
                  <a:pt x="595884" y="195072"/>
                </a:lnTo>
                <a:lnTo>
                  <a:pt x="594360" y="195072"/>
                </a:lnTo>
                <a:lnTo>
                  <a:pt x="588264" y="187452"/>
                </a:lnTo>
                <a:lnTo>
                  <a:pt x="568452" y="167640"/>
                </a:lnTo>
                <a:lnTo>
                  <a:pt x="557784" y="158496"/>
                </a:lnTo>
                <a:lnTo>
                  <a:pt x="544068" y="149352"/>
                </a:lnTo>
                <a:lnTo>
                  <a:pt x="513588" y="131064"/>
                </a:lnTo>
                <a:lnTo>
                  <a:pt x="496824" y="120396"/>
                </a:lnTo>
                <a:lnTo>
                  <a:pt x="460248" y="102108"/>
                </a:lnTo>
                <a:lnTo>
                  <a:pt x="400812" y="74676"/>
                </a:lnTo>
                <a:lnTo>
                  <a:pt x="359664" y="56388"/>
                </a:lnTo>
                <a:lnTo>
                  <a:pt x="318516" y="41148"/>
                </a:lnTo>
                <a:lnTo>
                  <a:pt x="298704" y="33528"/>
                </a:lnTo>
                <a:lnTo>
                  <a:pt x="273939" y="25908"/>
                </a:lnTo>
                <a:lnTo>
                  <a:pt x="239268" y="15240"/>
                </a:lnTo>
                <a:lnTo>
                  <a:pt x="220980" y="10668"/>
                </a:lnTo>
                <a:lnTo>
                  <a:pt x="187452" y="4572"/>
                </a:lnTo>
                <a:lnTo>
                  <a:pt x="172212" y="1524"/>
                </a:lnTo>
                <a:lnTo>
                  <a:pt x="156972" y="1524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00584" y="13716"/>
                </a:lnTo>
                <a:lnTo>
                  <a:pt x="91440" y="21336"/>
                </a:lnTo>
                <a:lnTo>
                  <a:pt x="83820" y="30480"/>
                </a:lnTo>
                <a:lnTo>
                  <a:pt x="74676" y="41148"/>
                </a:lnTo>
                <a:lnTo>
                  <a:pt x="45720" y="91440"/>
                </a:lnTo>
                <a:lnTo>
                  <a:pt x="27432" y="135636"/>
                </a:lnTo>
                <a:lnTo>
                  <a:pt x="10668" y="202692"/>
                </a:lnTo>
                <a:lnTo>
                  <a:pt x="3048" y="251460"/>
                </a:lnTo>
                <a:lnTo>
                  <a:pt x="0" y="268224"/>
                </a:lnTo>
                <a:lnTo>
                  <a:pt x="0" y="329184"/>
                </a:lnTo>
                <a:lnTo>
                  <a:pt x="1524" y="342900"/>
                </a:lnTo>
                <a:lnTo>
                  <a:pt x="7620" y="367284"/>
                </a:lnTo>
                <a:lnTo>
                  <a:pt x="12192" y="377952"/>
                </a:lnTo>
                <a:lnTo>
                  <a:pt x="16764" y="387096"/>
                </a:lnTo>
                <a:lnTo>
                  <a:pt x="16764" y="388620"/>
                </a:lnTo>
                <a:lnTo>
                  <a:pt x="18288" y="388620"/>
                </a:lnTo>
                <a:lnTo>
                  <a:pt x="22860" y="396240"/>
                </a:lnTo>
                <a:lnTo>
                  <a:pt x="30480" y="403860"/>
                </a:lnTo>
                <a:lnTo>
                  <a:pt x="32004" y="403860"/>
                </a:lnTo>
                <a:lnTo>
                  <a:pt x="32004" y="405384"/>
                </a:lnTo>
                <a:lnTo>
                  <a:pt x="33528" y="405384"/>
                </a:lnTo>
                <a:lnTo>
                  <a:pt x="39624" y="409956"/>
                </a:lnTo>
                <a:lnTo>
                  <a:pt x="42672" y="409956"/>
                </a:lnTo>
                <a:lnTo>
                  <a:pt x="50292" y="413004"/>
                </a:lnTo>
                <a:lnTo>
                  <a:pt x="51816" y="413004"/>
                </a:lnTo>
                <a:lnTo>
                  <a:pt x="62484" y="416052"/>
                </a:lnTo>
                <a:lnTo>
                  <a:pt x="91440" y="416052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300228" y="374904"/>
                </a:lnTo>
                <a:lnTo>
                  <a:pt x="347472" y="359664"/>
                </a:lnTo>
                <a:lnTo>
                  <a:pt x="393192" y="344424"/>
                </a:lnTo>
                <a:lnTo>
                  <a:pt x="416052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0060" y="310896"/>
                </a:lnTo>
                <a:lnTo>
                  <a:pt x="516636" y="294132"/>
                </a:lnTo>
                <a:lnTo>
                  <a:pt x="533400" y="284988"/>
                </a:lnTo>
                <a:lnTo>
                  <a:pt x="548640" y="277368"/>
                </a:lnTo>
                <a:lnTo>
                  <a:pt x="562356" y="268224"/>
                </a:lnTo>
                <a:lnTo>
                  <a:pt x="574548" y="260604"/>
                </a:lnTo>
                <a:lnTo>
                  <a:pt x="585216" y="252984"/>
                </a:lnTo>
                <a:lnTo>
                  <a:pt x="589788" y="248412"/>
                </a:lnTo>
                <a:lnTo>
                  <a:pt x="592836" y="243840"/>
                </a:lnTo>
                <a:lnTo>
                  <a:pt x="595884" y="240792"/>
                </a:lnTo>
                <a:lnTo>
                  <a:pt x="598932" y="236220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1980" y="230124"/>
                </a:lnTo>
                <a:lnTo>
                  <a:pt x="603504" y="227076"/>
                </a:lnTo>
                <a:lnTo>
                  <a:pt x="603504" y="224028"/>
                </a:lnTo>
                <a:lnTo>
                  <a:pt x="605028" y="220980"/>
                </a:lnTo>
                <a:lnTo>
                  <a:pt x="605028" y="21945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28305" y="1293395"/>
            <a:ext cx="6917690" cy="77298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91565">
              <a:spcBef>
                <a:spcPts val="105"/>
              </a:spcBef>
            </a:pP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TABLEAUX</a:t>
            </a:r>
            <a:r>
              <a:rPr sz="2000" b="1" i="1" spc="7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D’AFFICHAGE</a:t>
            </a:r>
            <a:endParaRPr sz="2000" dirty="0">
              <a:latin typeface="Verdana"/>
              <a:cs typeface="Verdana"/>
            </a:endParaRPr>
          </a:p>
          <a:p>
            <a:pPr marL="228600" marR="68580">
              <a:spcBef>
                <a:spcPts val="2014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Vous trouvez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différents lieux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d’affichages au sein de l’IFMS pour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informations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concernant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 marL="478155" indent="-135890">
              <a:buChar char="-"/>
              <a:tabLst>
                <a:tab pos="478790" algn="l"/>
              </a:tabLst>
            </a:pPr>
            <a:r>
              <a:rPr lang="fr-FR"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l’entrée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Résultats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(CAC,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DEI,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DEAS,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Admissions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…)</a:t>
            </a:r>
            <a:endParaRPr sz="2000" dirty="0">
              <a:latin typeface="Calibri"/>
              <a:cs typeface="Calibri"/>
            </a:endParaRPr>
          </a:p>
          <a:p>
            <a:pPr marL="501650" marR="777875" indent="-158750">
              <a:buChar char="-"/>
              <a:tabLst>
                <a:tab pos="478790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hall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d’entrée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Evénements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culturels,</a:t>
            </a:r>
            <a:r>
              <a:rPr sz="2000" spc="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Association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0</a:t>
            </a:r>
            <a:r>
              <a:rPr sz="1950" baseline="-21367" dirty="0">
                <a:solidFill>
                  <a:srgbClr val="366091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,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propositions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postes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pourvoir…</a:t>
            </a:r>
            <a:endParaRPr sz="2000" dirty="0">
              <a:latin typeface="Calibri"/>
              <a:cs typeface="Calibri"/>
            </a:endParaRPr>
          </a:p>
          <a:p>
            <a:pPr marL="501650" marR="182245" lvl="1" indent="-146050">
              <a:buChar char="-"/>
              <a:tabLst>
                <a:tab pos="534670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Couloir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du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hall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Stages,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trombinoscopes, suivi</a:t>
            </a:r>
            <a:r>
              <a:rPr sz="2000" spc="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pédagogique,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dates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évaluations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…</a:t>
            </a:r>
            <a:endParaRPr sz="2000" dirty="0">
              <a:latin typeface="Calibri"/>
              <a:cs typeface="Calibri"/>
            </a:endParaRPr>
          </a:p>
          <a:p>
            <a:pPr marL="534035" lvl="1" indent="-135255">
              <a:buChar char="-"/>
              <a:tabLst>
                <a:tab pos="53467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Foyer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Emplois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du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temps,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groupes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…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1146175">
              <a:spcBef>
                <a:spcPts val="1385"/>
              </a:spcBef>
            </a:pPr>
            <a:r>
              <a:rPr sz="2000" b="1" i="1" spc="-120" dirty="0">
                <a:solidFill>
                  <a:srgbClr val="366091"/>
                </a:solidFill>
                <a:latin typeface="Verdana"/>
                <a:cs typeface="Verdana"/>
              </a:rPr>
              <a:t>MESSAGERIE</a:t>
            </a:r>
            <a:endParaRPr sz="2000" dirty="0">
              <a:latin typeface="Verdana"/>
              <a:cs typeface="Verdana"/>
            </a:endParaRPr>
          </a:p>
          <a:p>
            <a:pPr marL="50800" marR="317500" algn="just">
              <a:spcBef>
                <a:spcPts val="2340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L’équipe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pédagogique/administrative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utilise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prioritairement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les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mails,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il est donc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impératif que vous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consultiez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votre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boite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mail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chaque</a:t>
            </a:r>
            <a:r>
              <a:rPr sz="2000" b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jour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50800" marR="438150" algn="just"/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Pour le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dépôt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papier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certains documents, une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bannette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est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disposition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banque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secrétariat.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1165860">
              <a:spcBef>
                <a:spcPts val="1290"/>
              </a:spcBef>
            </a:pPr>
            <a:r>
              <a:rPr sz="2000" b="1" i="1" spc="-40" dirty="0">
                <a:solidFill>
                  <a:srgbClr val="366091"/>
                </a:solidFill>
                <a:latin typeface="Verdana"/>
                <a:cs typeface="Verdana"/>
              </a:rPr>
              <a:t>ECRAN</a:t>
            </a:r>
            <a:r>
              <a:rPr sz="2000" b="1" i="1" spc="-8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5" dirty="0">
                <a:solidFill>
                  <a:srgbClr val="366091"/>
                </a:solidFill>
                <a:latin typeface="Verdana"/>
                <a:cs typeface="Verdana"/>
              </a:rPr>
              <a:t>HALL</a:t>
            </a:r>
            <a:r>
              <a:rPr sz="2000" b="1" i="1" spc="-6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25" dirty="0">
                <a:solidFill>
                  <a:srgbClr val="366091"/>
                </a:solidFill>
                <a:latin typeface="Verdana"/>
                <a:cs typeface="Verdana"/>
              </a:rPr>
              <a:t>D’ACCUEIL</a:t>
            </a:r>
            <a:endParaRPr sz="2000" dirty="0">
              <a:latin typeface="Verdana"/>
              <a:cs typeface="Verdana"/>
            </a:endParaRPr>
          </a:p>
          <a:p>
            <a:pPr>
              <a:spcBef>
                <a:spcPts val="45"/>
              </a:spcBef>
            </a:pPr>
            <a:endParaRPr sz="2550" dirty="0">
              <a:latin typeface="Verdana"/>
              <a:cs typeface="Verdana"/>
            </a:endParaRPr>
          </a:p>
          <a:p>
            <a:pPr marL="80645" marR="702310"/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télévision</a:t>
            </a:r>
            <a:r>
              <a:rPr sz="20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située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hall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d’accueil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diffuse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messages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ponctuels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destinés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informer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sensibiliser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certains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sujets.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3598" y="10121857"/>
            <a:ext cx="33274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91815" y="957966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CAC : Commission d’Attribution des Crédits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DEI : Diplôme d’Etat infirmier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DEAS : Diplôme d’Etat Aide Soignant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993" y="386679"/>
            <a:ext cx="5337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pc="-5" dirty="0"/>
              <a:t>COMMUNICATION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6407" y="1421393"/>
            <a:ext cx="6330315" cy="268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35990">
              <a:spcBef>
                <a:spcPts val="105"/>
              </a:spcBef>
            </a:pP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PLATEFORME</a:t>
            </a:r>
            <a:r>
              <a:rPr sz="2000" b="1" i="1" spc="-7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lang="fr-FR" sz="2000" b="1" i="1" spc="-95" dirty="0">
                <a:solidFill>
                  <a:srgbClr val="366091"/>
                </a:solidFill>
                <a:latin typeface="Verdana"/>
                <a:cs typeface="Verdana"/>
              </a:rPr>
              <a:t>MOODLE</a:t>
            </a:r>
            <a:endParaRPr sz="2000" dirty="0">
              <a:latin typeface="Verdana"/>
              <a:cs typeface="Verdana"/>
            </a:endParaRPr>
          </a:p>
          <a:p>
            <a:pPr marL="12700" marR="5080" algn="just">
              <a:spcBef>
                <a:spcPts val="1700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Une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plateforme </a:t>
            </a:r>
            <a:r>
              <a:rPr sz="2000" spc="-5" dirty="0" err="1">
                <a:solidFill>
                  <a:srgbClr val="366091"/>
                </a:solidFill>
                <a:latin typeface="Calibri"/>
                <a:cs typeface="Calibri"/>
              </a:rPr>
              <a:t>numérique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2000" spc="-5" dirty="0">
                <a:solidFill>
                  <a:srgbClr val="366091"/>
                </a:solidFill>
                <a:latin typeface="Calibri"/>
                <a:cs typeface="Calibri"/>
              </a:rPr>
              <a:t>hébergée par l’université, fournie par la Région, </a:t>
            </a:r>
            <a:r>
              <a:rPr sz="2000" dirty="0" err="1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à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votre disposition.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Un identifiant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connexion vous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est donné pour la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durée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formation.</a:t>
            </a:r>
            <a:endParaRPr sz="2000" dirty="0">
              <a:latin typeface="Calibri"/>
              <a:cs typeface="Calibri"/>
            </a:endParaRPr>
          </a:p>
          <a:p>
            <a:pPr marL="12700" marR="41910" algn="just"/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C’est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un outil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indispensable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pour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votre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formation en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matière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d’apprentissage,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communication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d’informations,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suivi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d’évaluations,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d’échanges.</a:t>
            </a:r>
            <a:endParaRPr sz="2000" dirty="0">
              <a:latin typeface="Calibri"/>
              <a:cs typeface="Calibri"/>
            </a:endParaRPr>
          </a:p>
          <a:p>
            <a:pPr marL="12700" algn="just"/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allez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l’utiliser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quotidien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tant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que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chez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vous.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337" y="9293354"/>
            <a:ext cx="4032885" cy="1304925"/>
            <a:chOff x="21335" y="9293352"/>
            <a:chExt cx="4032885" cy="1304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9" y="9488423"/>
              <a:ext cx="48767" cy="182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9509760"/>
              <a:ext cx="3596640" cy="10881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7095" y="9476232"/>
              <a:ext cx="2737485" cy="1122045"/>
            </a:xfrm>
            <a:custGeom>
              <a:avLst/>
              <a:gdLst/>
              <a:ahLst/>
              <a:cxnLst/>
              <a:rect l="l" t="t" r="r" b="b"/>
              <a:pathLst>
                <a:path w="2737485" h="1122045">
                  <a:moveTo>
                    <a:pt x="2737104" y="1121664"/>
                  </a:moveTo>
                  <a:lnTo>
                    <a:pt x="2150363" y="1121664"/>
                  </a:lnTo>
                  <a:lnTo>
                    <a:pt x="4571" y="9144"/>
                  </a:lnTo>
                  <a:lnTo>
                    <a:pt x="0" y="0"/>
                  </a:lnTo>
                  <a:lnTo>
                    <a:pt x="2737104" y="1121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5" y="9293352"/>
              <a:ext cx="2552699" cy="1304544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733" y="1403606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3360"/>
                </a:moveTo>
                <a:lnTo>
                  <a:pt x="603504" y="213360"/>
                </a:lnTo>
                <a:lnTo>
                  <a:pt x="602894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2692"/>
                </a:lnTo>
                <a:lnTo>
                  <a:pt x="595884" y="196596"/>
                </a:lnTo>
                <a:lnTo>
                  <a:pt x="595884" y="195072"/>
                </a:lnTo>
                <a:lnTo>
                  <a:pt x="589788" y="187452"/>
                </a:lnTo>
                <a:lnTo>
                  <a:pt x="569988" y="167640"/>
                </a:lnTo>
                <a:lnTo>
                  <a:pt x="557784" y="158496"/>
                </a:lnTo>
                <a:lnTo>
                  <a:pt x="544068" y="149352"/>
                </a:lnTo>
                <a:lnTo>
                  <a:pt x="513588" y="131064"/>
                </a:lnTo>
                <a:lnTo>
                  <a:pt x="496836" y="120396"/>
                </a:lnTo>
                <a:lnTo>
                  <a:pt x="441960" y="92964"/>
                </a:lnTo>
                <a:lnTo>
                  <a:pt x="400812" y="74676"/>
                </a:lnTo>
                <a:lnTo>
                  <a:pt x="361188" y="56388"/>
                </a:lnTo>
                <a:lnTo>
                  <a:pt x="318516" y="41148"/>
                </a:lnTo>
                <a:lnTo>
                  <a:pt x="298704" y="33528"/>
                </a:lnTo>
                <a:lnTo>
                  <a:pt x="273951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1524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11252" y="9144"/>
                </a:lnTo>
                <a:lnTo>
                  <a:pt x="102108" y="13716"/>
                </a:lnTo>
                <a:lnTo>
                  <a:pt x="92964" y="21336"/>
                </a:lnTo>
                <a:lnTo>
                  <a:pt x="83820" y="30480"/>
                </a:lnTo>
                <a:lnTo>
                  <a:pt x="76200" y="41148"/>
                </a:lnTo>
                <a:lnTo>
                  <a:pt x="67056" y="51816"/>
                </a:lnTo>
                <a:lnTo>
                  <a:pt x="60960" y="64008"/>
                </a:lnTo>
                <a:lnTo>
                  <a:pt x="53340" y="76200"/>
                </a:lnTo>
                <a:lnTo>
                  <a:pt x="47244" y="91440"/>
                </a:lnTo>
                <a:lnTo>
                  <a:pt x="39624" y="10515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9164"/>
                </a:lnTo>
                <a:lnTo>
                  <a:pt x="10668" y="202692"/>
                </a:lnTo>
                <a:lnTo>
                  <a:pt x="4572" y="234696"/>
                </a:lnTo>
                <a:lnTo>
                  <a:pt x="0" y="284988"/>
                </a:lnTo>
                <a:lnTo>
                  <a:pt x="0" y="313944"/>
                </a:lnTo>
                <a:lnTo>
                  <a:pt x="4572" y="355092"/>
                </a:lnTo>
                <a:lnTo>
                  <a:pt x="18288" y="388620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25908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2004" y="405384"/>
                </a:lnTo>
                <a:lnTo>
                  <a:pt x="33528" y="405384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08204" y="414528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16" y="344424"/>
                </a:lnTo>
                <a:lnTo>
                  <a:pt x="417588" y="335280"/>
                </a:lnTo>
                <a:lnTo>
                  <a:pt x="438912" y="327660"/>
                </a:lnTo>
                <a:lnTo>
                  <a:pt x="460260" y="318516"/>
                </a:lnTo>
                <a:lnTo>
                  <a:pt x="480060" y="310896"/>
                </a:lnTo>
                <a:lnTo>
                  <a:pt x="499884" y="301752"/>
                </a:lnTo>
                <a:lnTo>
                  <a:pt x="518160" y="294132"/>
                </a:lnTo>
                <a:lnTo>
                  <a:pt x="534936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3504" y="231648"/>
                </a:lnTo>
                <a:lnTo>
                  <a:pt x="603504" y="227076"/>
                </a:lnTo>
                <a:lnTo>
                  <a:pt x="605028" y="225552"/>
                </a:lnTo>
                <a:lnTo>
                  <a:pt x="605028" y="220980"/>
                </a:lnTo>
                <a:lnTo>
                  <a:pt x="605028" y="219456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5480" y="6489580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59">
                <a:moveTo>
                  <a:pt x="605028" y="213360"/>
                </a:moveTo>
                <a:lnTo>
                  <a:pt x="603808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4216"/>
                </a:lnTo>
                <a:lnTo>
                  <a:pt x="597408" y="196596"/>
                </a:lnTo>
                <a:lnTo>
                  <a:pt x="595884" y="195072"/>
                </a:lnTo>
                <a:lnTo>
                  <a:pt x="557784" y="158496"/>
                </a:lnTo>
                <a:lnTo>
                  <a:pt x="513588" y="131064"/>
                </a:lnTo>
                <a:lnTo>
                  <a:pt x="496824" y="120396"/>
                </a:lnTo>
                <a:lnTo>
                  <a:pt x="480060" y="111252"/>
                </a:lnTo>
                <a:lnTo>
                  <a:pt x="460248" y="102108"/>
                </a:lnTo>
                <a:lnTo>
                  <a:pt x="441960" y="92964"/>
                </a:lnTo>
                <a:lnTo>
                  <a:pt x="402336" y="74676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1524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11252" y="9144"/>
                </a:lnTo>
                <a:lnTo>
                  <a:pt x="102108" y="13716"/>
                </a:lnTo>
                <a:lnTo>
                  <a:pt x="92964" y="21336"/>
                </a:lnTo>
                <a:lnTo>
                  <a:pt x="83820" y="30480"/>
                </a:lnTo>
                <a:lnTo>
                  <a:pt x="68580" y="51816"/>
                </a:lnTo>
                <a:lnTo>
                  <a:pt x="53340" y="76200"/>
                </a:lnTo>
                <a:lnTo>
                  <a:pt x="47244" y="91440"/>
                </a:lnTo>
                <a:lnTo>
                  <a:pt x="41148" y="105156"/>
                </a:lnTo>
                <a:lnTo>
                  <a:pt x="28956" y="135636"/>
                </a:lnTo>
                <a:lnTo>
                  <a:pt x="10668" y="202692"/>
                </a:lnTo>
                <a:lnTo>
                  <a:pt x="6096" y="236220"/>
                </a:lnTo>
                <a:lnTo>
                  <a:pt x="3048" y="251460"/>
                </a:lnTo>
                <a:lnTo>
                  <a:pt x="0" y="284988"/>
                </a:lnTo>
                <a:lnTo>
                  <a:pt x="0" y="315468"/>
                </a:lnTo>
                <a:lnTo>
                  <a:pt x="4572" y="35509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24384" y="397764"/>
                </a:lnTo>
                <a:lnTo>
                  <a:pt x="25908" y="397764"/>
                </a:lnTo>
                <a:lnTo>
                  <a:pt x="33528" y="405384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6052"/>
                </a:lnTo>
                <a:lnTo>
                  <a:pt x="92964" y="416052"/>
                </a:lnTo>
                <a:lnTo>
                  <a:pt x="108204" y="414528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185928" y="402336"/>
                </a:lnTo>
                <a:lnTo>
                  <a:pt x="208788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300228" y="374904"/>
                </a:lnTo>
                <a:lnTo>
                  <a:pt x="394716" y="344424"/>
                </a:lnTo>
                <a:lnTo>
                  <a:pt x="417576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0060" y="310896"/>
                </a:lnTo>
                <a:lnTo>
                  <a:pt x="499872" y="301752"/>
                </a:lnTo>
                <a:lnTo>
                  <a:pt x="518160" y="294132"/>
                </a:lnTo>
                <a:lnTo>
                  <a:pt x="534924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3504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0980"/>
                </a:lnTo>
                <a:lnTo>
                  <a:pt x="605028" y="219456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8733" y="4541953"/>
            <a:ext cx="605155" cy="414655"/>
          </a:xfrm>
          <a:custGeom>
            <a:avLst/>
            <a:gdLst/>
            <a:ahLst/>
            <a:cxnLst/>
            <a:rect l="l" t="t" r="r" b="b"/>
            <a:pathLst>
              <a:path w="605155" h="414654">
                <a:moveTo>
                  <a:pt x="605028" y="213360"/>
                </a:moveTo>
                <a:lnTo>
                  <a:pt x="603504" y="211836"/>
                </a:lnTo>
                <a:lnTo>
                  <a:pt x="602894" y="208788"/>
                </a:lnTo>
                <a:lnTo>
                  <a:pt x="601980" y="204216"/>
                </a:lnTo>
                <a:lnTo>
                  <a:pt x="601980" y="202692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89788" y="185928"/>
                </a:lnTo>
                <a:lnTo>
                  <a:pt x="580656" y="176784"/>
                </a:lnTo>
                <a:lnTo>
                  <a:pt x="569988" y="167640"/>
                </a:lnTo>
                <a:lnTo>
                  <a:pt x="557784" y="158496"/>
                </a:lnTo>
                <a:lnTo>
                  <a:pt x="544068" y="147828"/>
                </a:lnTo>
                <a:lnTo>
                  <a:pt x="513588" y="129540"/>
                </a:lnTo>
                <a:lnTo>
                  <a:pt x="496836" y="120396"/>
                </a:lnTo>
                <a:lnTo>
                  <a:pt x="478536" y="109728"/>
                </a:lnTo>
                <a:lnTo>
                  <a:pt x="441960" y="91440"/>
                </a:lnTo>
                <a:lnTo>
                  <a:pt x="400812" y="73152"/>
                </a:lnTo>
                <a:lnTo>
                  <a:pt x="361188" y="56388"/>
                </a:lnTo>
                <a:lnTo>
                  <a:pt x="298704" y="32004"/>
                </a:lnTo>
                <a:lnTo>
                  <a:pt x="259080" y="19812"/>
                </a:lnTo>
                <a:lnTo>
                  <a:pt x="204216" y="6096"/>
                </a:lnTo>
                <a:lnTo>
                  <a:pt x="172212" y="1524"/>
                </a:lnTo>
                <a:lnTo>
                  <a:pt x="158496" y="0"/>
                </a:lnTo>
                <a:lnTo>
                  <a:pt x="132588" y="0"/>
                </a:lnTo>
                <a:lnTo>
                  <a:pt x="121920" y="3048"/>
                </a:lnTo>
                <a:lnTo>
                  <a:pt x="118872" y="3048"/>
                </a:lnTo>
                <a:lnTo>
                  <a:pt x="111252" y="7620"/>
                </a:lnTo>
                <a:lnTo>
                  <a:pt x="102108" y="13716"/>
                </a:lnTo>
                <a:lnTo>
                  <a:pt x="83820" y="28956"/>
                </a:lnTo>
                <a:lnTo>
                  <a:pt x="76200" y="39624"/>
                </a:lnTo>
                <a:lnTo>
                  <a:pt x="67056" y="50292"/>
                </a:lnTo>
                <a:lnTo>
                  <a:pt x="60960" y="62484"/>
                </a:lnTo>
                <a:lnTo>
                  <a:pt x="53340" y="76200"/>
                </a:lnTo>
                <a:lnTo>
                  <a:pt x="47244" y="89916"/>
                </a:lnTo>
                <a:lnTo>
                  <a:pt x="39624" y="103632"/>
                </a:lnTo>
                <a:lnTo>
                  <a:pt x="33528" y="118872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3048" y="251460"/>
                </a:lnTo>
                <a:lnTo>
                  <a:pt x="1524" y="266700"/>
                </a:lnTo>
                <a:lnTo>
                  <a:pt x="0" y="283464"/>
                </a:lnTo>
                <a:lnTo>
                  <a:pt x="0" y="313944"/>
                </a:lnTo>
                <a:lnTo>
                  <a:pt x="3048" y="341376"/>
                </a:lnTo>
                <a:lnTo>
                  <a:pt x="4572" y="353568"/>
                </a:lnTo>
                <a:lnTo>
                  <a:pt x="7620" y="365760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2860" y="394716"/>
                </a:lnTo>
                <a:lnTo>
                  <a:pt x="24384" y="396240"/>
                </a:lnTo>
                <a:lnTo>
                  <a:pt x="25908" y="396240"/>
                </a:lnTo>
                <a:lnTo>
                  <a:pt x="30480" y="402336"/>
                </a:lnTo>
                <a:lnTo>
                  <a:pt x="32004" y="403860"/>
                </a:lnTo>
                <a:lnTo>
                  <a:pt x="33528" y="403860"/>
                </a:lnTo>
                <a:lnTo>
                  <a:pt x="41148" y="408432"/>
                </a:lnTo>
                <a:lnTo>
                  <a:pt x="42672" y="408432"/>
                </a:lnTo>
                <a:lnTo>
                  <a:pt x="42672" y="409956"/>
                </a:lnTo>
                <a:lnTo>
                  <a:pt x="51816" y="411480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108204" y="414528"/>
                </a:lnTo>
                <a:lnTo>
                  <a:pt x="126492" y="411480"/>
                </a:lnTo>
                <a:lnTo>
                  <a:pt x="144780" y="409956"/>
                </a:lnTo>
                <a:lnTo>
                  <a:pt x="164592" y="405384"/>
                </a:lnTo>
                <a:lnTo>
                  <a:pt x="185928" y="402336"/>
                </a:lnTo>
                <a:lnTo>
                  <a:pt x="207264" y="397764"/>
                </a:lnTo>
                <a:lnTo>
                  <a:pt x="235839" y="390144"/>
                </a:lnTo>
                <a:lnTo>
                  <a:pt x="300228" y="373380"/>
                </a:lnTo>
                <a:lnTo>
                  <a:pt x="394716" y="342900"/>
                </a:lnTo>
                <a:lnTo>
                  <a:pt x="417588" y="335280"/>
                </a:lnTo>
                <a:lnTo>
                  <a:pt x="438912" y="326136"/>
                </a:lnTo>
                <a:lnTo>
                  <a:pt x="460260" y="318516"/>
                </a:lnTo>
                <a:lnTo>
                  <a:pt x="499884" y="300228"/>
                </a:lnTo>
                <a:lnTo>
                  <a:pt x="518160" y="292608"/>
                </a:lnTo>
                <a:lnTo>
                  <a:pt x="534936" y="283464"/>
                </a:lnTo>
                <a:lnTo>
                  <a:pt x="550164" y="275844"/>
                </a:lnTo>
                <a:lnTo>
                  <a:pt x="563880" y="268224"/>
                </a:lnTo>
                <a:lnTo>
                  <a:pt x="574560" y="259080"/>
                </a:lnTo>
                <a:lnTo>
                  <a:pt x="585216" y="251460"/>
                </a:lnTo>
                <a:lnTo>
                  <a:pt x="589788" y="246888"/>
                </a:lnTo>
                <a:lnTo>
                  <a:pt x="594360" y="243840"/>
                </a:lnTo>
                <a:lnTo>
                  <a:pt x="600456" y="234696"/>
                </a:lnTo>
                <a:lnTo>
                  <a:pt x="600456" y="233172"/>
                </a:lnTo>
                <a:lnTo>
                  <a:pt x="601980" y="230124"/>
                </a:lnTo>
                <a:lnTo>
                  <a:pt x="603504" y="230124"/>
                </a:lnTo>
                <a:lnTo>
                  <a:pt x="603504" y="225552"/>
                </a:lnTo>
                <a:lnTo>
                  <a:pt x="605028" y="225552"/>
                </a:lnTo>
                <a:lnTo>
                  <a:pt x="605028" y="219456"/>
                </a:lnTo>
                <a:lnTo>
                  <a:pt x="605028" y="217932"/>
                </a:lnTo>
                <a:lnTo>
                  <a:pt x="605028" y="214884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0216" y="4525961"/>
            <a:ext cx="6360795" cy="5100114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734695">
              <a:spcBef>
                <a:spcPts val="1010"/>
              </a:spcBef>
            </a:pPr>
            <a:r>
              <a:rPr sz="2000" b="1" i="1" spc="-80" dirty="0">
                <a:solidFill>
                  <a:srgbClr val="366091"/>
                </a:solidFill>
                <a:latin typeface="Verdana"/>
                <a:cs typeface="Verdana"/>
              </a:rPr>
              <a:t>RESEAU </a:t>
            </a:r>
            <a:r>
              <a:rPr sz="2000" b="1" i="1" spc="-105" dirty="0">
                <a:solidFill>
                  <a:srgbClr val="366091"/>
                </a:solidFill>
                <a:latin typeface="Verdana"/>
                <a:cs typeface="Verdana"/>
              </a:rPr>
              <a:t>WIFI</a:t>
            </a:r>
            <a:endParaRPr sz="2000" dirty="0">
              <a:latin typeface="Verdana"/>
              <a:cs typeface="Verdana"/>
            </a:endParaRPr>
          </a:p>
          <a:p>
            <a:pPr marL="12700" marR="111760">
              <a:spcBef>
                <a:spcPts val="910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équipé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d’un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réseau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WIFI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qui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permet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vous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connecter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grâce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 un code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personnel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attribué à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chaque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étudiant/élève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durée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formation.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1750" dirty="0">
              <a:latin typeface="Calibri"/>
              <a:cs typeface="Calibri"/>
            </a:endParaRPr>
          </a:p>
          <a:p>
            <a:pPr marL="832485"/>
            <a:r>
              <a:rPr sz="2000" b="1" i="1" spc="-80" dirty="0">
                <a:solidFill>
                  <a:srgbClr val="366091"/>
                </a:solidFill>
                <a:latin typeface="Verdana"/>
                <a:cs typeface="Verdana"/>
              </a:rPr>
              <a:t>RESEAU</a:t>
            </a: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65" dirty="0">
                <a:solidFill>
                  <a:srgbClr val="366091"/>
                </a:solidFill>
                <a:latin typeface="Verdana"/>
                <a:cs typeface="Verdana"/>
              </a:rPr>
              <a:t>SOCIAL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70" dirty="0">
                <a:solidFill>
                  <a:srgbClr val="366091"/>
                </a:solidFill>
                <a:latin typeface="Verdana"/>
                <a:cs typeface="Verdana"/>
              </a:rPr>
              <a:t>INSTAGRAM</a:t>
            </a:r>
            <a:endParaRPr sz="2000" dirty="0">
              <a:latin typeface="Verdana"/>
              <a:cs typeface="Verdana"/>
            </a:endParaRPr>
          </a:p>
          <a:p>
            <a:pPr marL="50800" marR="5080" algn="just">
              <a:spcBef>
                <a:spcPts val="1235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compte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Instagram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été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créé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pendant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le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deuxième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confinement 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l'épidémie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covid-19 suite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 la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demande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d'étudiants.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S’y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retrouvent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les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étudiants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élèves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actuels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mais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aussi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anciens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parfois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futurs.</a:t>
            </a:r>
            <a:endParaRPr sz="2000" dirty="0">
              <a:latin typeface="Calibri"/>
              <a:cs typeface="Calibri"/>
            </a:endParaRPr>
          </a:p>
          <a:p>
            <a:pPr marL="50800" marR="5080" algn="just"/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Il permet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partager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vie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l'IFMS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 de promouvoir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actions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qui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y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 err="1">
                <a:solidFill>
                  <a:srgbClr val="366091"/>
                </a:solidFill>
                <a:latin typeface="Calibri"/>
                <a:cs typeface="Calibri"/>
              </a:rPr>
              <a:t>sont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 err="1">
                <a:solidFill>
                  <a:srgbClr val="366091"/>
                </a:solidFill>
                <a:latin typeface="Calibri"/>
                <a:cs typeface="Calibri"/>
              </a:rPr>
              <a:t>mené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endParaRPr lang="fr-FR" sz="2000" spc="-5" dirty="0">
              <a:solidFill>
                <a:srgbClr val="366091"/>
              </a:solidFill>
              <a:latin typeface="Calibri"/>
              <a:cs typeface="Calibri"/>
            </a:endParaRPr>
          </a:p>
          <a:p>
            <a:pPr marL="50800" marR="5080" algn="ctr"/>
            <a:endParaRPr lang="fr-FR" sz="2000" dirty="0">
              <a:latin typeface="Calibri"/>
              <a:cs typeface="Calibri"/>
            </a:endParaRPr>
          </a:p>
          <a:p>
            <a:pPr marL="50800" marR="5080" algn="ctr"/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ifsibagnolssurceze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03598" y="10121857"/>
            <a:ext cx="332740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fr-FR" sz="24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725226" y="9032198"/>
            <a:ext cx="3768423" cy="752091"/>
            <a:chOff x="1725224" y="9032196"/>
            <a:chExt cx="3768423" cy="752091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391" y="9129366"/>
              <a:ext cx="716280" cy="577908"/>
            </a:xfrm>
            <a:prstGeom prst="rect">
              <a:avLst/>
            </a:prstGeom>
          </p:spPr>
        </p:pic>
        <p:sp>
          <p:nvSpPr>
            <p:cNvPr id="18" name="object 13"/>
            <p:cNvSpPr/>
            <p:nvPr/>
          </p:nvSpPr>
          <p:spPr>
            <a:xfrm>
              <a:off x="1725224" y="9032196"/>
              <a:ext cx="3768423" cy="752091"/>
            </a:xfrm>
            <a:custGeom>
              <a:avLst/>
              <a:gdLst/>
              <a:ahLst/>
              <a:cxnLst/>
              <a:rect l="l" t="t" r="r" b="b"/>
              <a:pathLst>
                <a:path w="4243070" h="782320">
                  <a:moveTo>
                    <a:pt x="4119372" y="781811"/>
                  </a:moveTo>
                  <a:lnTo>
                    <a:pt x="124968" y="781811"/>
                  </a:lnTo>
                  <a:lnTo>
                    <a:pt x="111252" y="780288"/>
                  </a:lnTo>
                  <a:lnTo>
                    <a:pt x="73152" y="766572"/>
                  </a:lnTo>
                  <a:lnTo>
                    <a:pt x="41148" y="742188"/>
                  </a:lnTo>
                  <a:lnTo>
                    <a:pt x="16764" y="710184"/>
                  </a:lnTo>
                  <a:lnTo>
                    <a:pt x="0" y="658368"/>
                  </a:lnTo>
                  <a:lnTo>
                    <a:pt x="0" y="126492"/>
                  </a:lnTo>
                  <a:lnTo>
                    <a:pt x="10668" y="85344"/>
                  </a:lnTo>
                  <a:lnTo>
                    <a:pt x="30480" y="51816"/>
                  </a:lnTo>
                  <a:lnTo>
                    <a:pt x="60960" y="24384"/>
                  </a:lnTo>
                  <a:lnTo>
                    <a:pt x="96012" y="7620"/>
                  </a:lnTo>
                  <a:lnTo>
                    <a:pt x="137160" y="0"/>
                  </a:lnTo>
                  <a:lnTo>
                    <a:pt x="4104132" y="0"/>
                  </a:lnTo>
                  <a:lnTo>
                    <a:pt x="4145280" y="6096"/>
                  </a:lnTo>
                  <a:lnTo>
                    <a:pt x="4180332" y="24384"/>
                  </a:lnTo>
                  <a:lnTo>
                    <a:pt x="4182770" y="25908"/>
                  </a:lnTo>
                  <a:lnTo>
                    <a:pt x="128016" y="25908"/>
                  </a:lnTo>
                  <a:lnTo>
                    <a:pt x="115824" y="27432"/>
                  </a:lnTo>
                  <a:lnTo>
                    <a:pt x="67056" y="51816"/>
                  </a:lnTo>
                  <a:lnTo>
                    <a:pt x="35052" y="94488"/>
                  </a:lnTo>
                  <a:lnTo>
                    <a:pt x="25908" y="126492"/>
                  </a:lnTo>
                  <a:lnTo>
                    <a:pt x="25908" y="138684"/>
                  </a:lnTo>
                  <a:lnTo>
                    <a:pt x="24384" y="643128"/>
                  </a:lnTo>
                  <a:lnTo>
                    <a:pt x="25908" y="653796"/>
                  </a:lnTo>
                  <a:lnTo>
                    <a:pt x="27432" y="665988"/>
                  </a:lnTo>
                  <a:lnTo>
                    <a:pt x="33528" y="687324"/>
                  </a:lnTo>
                  <a:lnTo>
                    <a:pt x="57912" y="723900"/>
                  </a:lnTo>
                  <a:lnTo>
                    <a:pt x="65532" y="729996"/>
                  </a:lnTo>
                  <a:lnTo>
                    <a:pt x="74676" y="737616"/>
                  </a:lnTo>
                  <a:lnTo>
                    <a:pt x="83820" y="742188"/>
                  </a:lnTo>
                  <a:lnTo>
                    <a:pt x="94488" y="748284"/>
                  </a:lnTo>
                  <a:lnTo>
                    <a:pt x="103632" y="751332"/>
                  </a:lnTo>
                  <a:lnTo>
                    <a:pt x="114300" y="754380"/>
                  </a:lnTo>
                  <a:lnTo>
                    <a:pt x="138684" y="757428"/>
                  </a:lnTo>
                  <a:lnTo>
                    <a:pt x="4183634" y="757428"/>
                  </a:lnTo>
                  <a:lnTo>
                    <a:pt x="4181856" y="758952"/>
                  </a:lnTo>
                  <a:lnTo>
                    <a:pt x="4171188" y="765048"/>
                  </a:lnTo>
                  <a:lnTo>
                    <a:pt x="4158996" y="771144"/>
                  </a:lnTo>
                  <a:lnTo>
                    <a:pt x="4145280" y="775715"/>
                  </a:lnTo>
                  <a:lnTo>
                    <a:pt x="4133088" y="778763"/>
                  </a:lnTo>
                  <a:lnTo>
                    <a:pt x="4119372" y="781811"/>
                  </a:lnTo>
                  <a:close/>
                </a:path>
                <a:path w="4243070" h="782320">
                  <a:moveTo>
                    <a:pt x="4183634" y="757428"/>
                  </a:moveTo>
                  <a:lnTo>
                    <a:pt x="4104132" y="757428"/>
                  </a:lnTo>
                  <a:lnTo>
                    <a:pt x="4114800" y="755904"/>
                  </a:lnTo>
                  <a:lnTo>
                    <a:pt x="4126992" y="754380"/>
                  </a:lnTo>
                  <a:lnTo>
                    <a:pt x="4148328" y="748284"/>
                  </a:lnTo>
                  <a:lnTo>
                    <a:pt x="4191000" y="716280"/>
                  </a:lnTo>
                  <a:lnTo>
                    <a:pt x="4212336" y="678180"/>
                  </a:lnTo>
                  <a:lnTo>
                    <a:pt x="4216908" y="655320"/>
                  </a:lnTo>
                  <a:lnTo>
                    <a:pt x="4216908" y="128016"/>
                  </a:lnTo>
                  <a:lnTo>
                    <a:pt x="4204716" y="85344"/>
                  </a:lnTo>
                  <a:lnTo>
                    <a:pt x="4177284" y="51816"/>
                  </a:lnTo>
                  <a:lnTo>
                    <a:pt x="4126992" y="28956"/>
                  </a:lnTo>
                  <a:lnTo>
                    <a:pt x="4104132" y="25908"/>
                  </a:lnTo>
                  <a:lnTo>
                    <a:pt x="4182770" y="25908"/>
                  </a:lnTo>
                  <a:lnTo>
                    <a:pt x="4218432" y="60960"/>
                  </a:lnTo>
                  <a:lnTo>
                    <a:pt x="4236720" y="97536"/>
                  </a:lnTo>
                  <a:lnTo>
                    <a:pt x="4242816" y="138684"/>
                  </a:lnTo>
                  <a:lnTo>
                    <a:pt x="4242816" y="656844"/>
                  </a:lnTo>
                  <a:lnTo>
                    <a:pt x="4236720" y="684276"/>
                  </a:lnTo>
                  <a:lnTo>
                    <a:pt x="4232148" y="696468"/>
                  </a:lnTo>
                  <a:lnTo>
                    <a:pt x="4219956" y="720852"/>
                  </a:lnTo>
                  <a:lnTo>
                    <a:pt x="4210812" y="731520"/>
                  </a:lnTo>
                  <a:lnTo>
                    <a:pt x="4203192" y="740664"/>
                  </a:lnTo>
                  <a:lnTo>
                    <a:pt x="4183634" y="757428"/>
                  </a:lnTo>
                  <a:close/>
                </a:path>
              </a:pathLst>
            </a:custGeom>
            <a:solidFill>
              <a:srgbClr val="CA03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993" y="386679"/>
            <a:ext cx="5337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pc="-5" dirty="0"/>
              <a:t>COMMUNICATION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69" y="9607681"/>
            <a:ext cx="59481" cy="182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621" y="9629017"/>
            <a:ext cx="4386805" cy="108813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46116" y="9595489"/>
            <a:ext cx="3338897" cy="1122045"/>
          </a:xfrm>
          <a:custGeom>
            <a:avLst/>
            <a:gdLst/>
            <a:ahLst/>
            <a:cxnLst/>
            <a:rect l="l" t="t" r="r" b="b"/>
            <a:pathLst>
              <a:path w="2737485" h="1122045">
                <a:moveTo>
                  <a:pt x="2737104" y="1121664"/>
                </a:moveTo>
                <a:lnTo>
                  <a:pt x="2150363" y="1121664"/>
                </a:lnTo>
                <a:lnTo>
                  <a:pt x="4571" y="9144"/>
                </a:lnTo>
                <a:lnTo>
                  <a:pt x="0" y="0"/>
                </a:lnTo>
                <a:lnTo>
                  <a:pt x="2737104" y="1121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412609"/>
            <a:ext cx="3113515" cy="130454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899752" y="8539865"/>
            <a:ext cx="4327941" cy="906653"/>
          </a:xfrm>
          <a:custGeom>
            <a:avLst/>
            <a:gdLst/>
            <a:ahLst/>
            <a:cxnLst/>
            <a:rect l="l" t="t" r="r" b="b"/>
            <a:pathLst>
              <a:path w="3548379" h="756284">
                <a:moveTo>
                  <a:pt x="3421380" y="755903"/>
                </a:moveTo>
                <a:lnTo>
                  <a:pt x="126491" y="755903"/>
                </a:lnTo>
                <a:lnTo>
                  <a:pt x="77152" y="745997"/>
                </a:lnTo>
                <a:lnTo>
                  <a:pt x="36956" y="718946"/>
                </a:lnTo>
                <a:lnTo>
                  <a:pt x="9905" y="678751"/>
                </a:lnTo>
                <a:lnTo>
                  <a:pt x="0" y="629411"/>
                </a:lnTo>
                <a:lnTo>
                  <a:pt x="0" y="124968"/>
                </a:lnTo>
                <a:lnTo>
                  <a:pt x="9905" y="76509"/>
                </a:lnTo>
                <a:lnTo>
                  <a:pt x="36956" y="36766"/>
                </a:lnTo>
                <a:lnTo>
                  <a:pt x="77152" y="9882"/>
                </a:lnTo>
                <a:lnTo>
                  <a:pt x="126491" y="0"/>
                </a:lnTo>
                <a:lnTo>
                  <a:pt x="3421380" y="0"/>
                </a:lnTo>
                <a:lnTo>
                  <a:pt x="3470719" y="9882"/>
                </a:lnTo>
                <a:lnTo>
                  <a:pt x="3510915" y="36766"/>
                </a:lnTo>
                <a:lnTo>
                  <a:pt x="3537966" y="76509"/>
                </a:lnTo>
                <a:lnTo>
                  <a:pt x="3547872" y="124968"/>
                </a:lnTo>
                <a:lnTo>
                  <a:pt x="3547872" y="629411"/>
                </a:lnTo>
                <a:lnTo>
                  <a:pt x="3537966" y="678751"/>
                </a:lnTo>
                <a:lnTo>
                  <a:pt x="3510915" y="718946"/>
                </a:lnTo>
                <a:lnTo>
                  <a:pt x="3470719" y="745997"/>
                </a:lnTo>
                <a:lnTo>
                  <a:pt x="3421380" y="7559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4651" y="8585836"/>
            <a:ext cx="5597606" cy="873001"/>
          </a:xfrm>
          <a:custGeom>
            <a:avLst/>
            <a:gdLst/>
            <a:ahLst/>
            <a:cxnLst/>
            <a:rect l="l" t="t" r="r" b="b"/>
            <a:pathLst>
              <a:path w="3572510" h="782320">
                <a:moveTo>
                  <a:pt x="3448811" y="781811"/>
                </a:moveTo>
                <a:lnTo>
                  <a:pt x="124968" y="781811"/>
                </a:lnTo>
                <a:lnTo>
                  <a:pt x="97536" y="775715"/>
                </a:lnTo>
                <a:lnTo>
                  <a:pt x="60960" y="758952"/>
                </a:lnTo>
                <a:lnTo>
                  <a:pt x="32004" y="731520"/>
                </a:lnTo>
                <a:lnTo>
                  <a:pt x="10668" y="697992"/>
                </a:lnTo>
                <a:lnTo>
                  <a:pt x="0" y="644652"/>
                </a:lnTo>
                <a:lnTo>
                  <a:pt x="0" y="126492"/>
                </a:lnTo>
                <a:lnTo>
                  <a:pt x="10668" y="85344"/>
                </a:lnTo>
                <a:lnTo>
                  <a:pt x="30480" y="51816"/>
                </a:lnTo>
                <a:lnTo>
                  <a:pt x="60960" y="24384"/>
                </a:lnTo>
                <a:lnTo>
                  <a:pt x="97536" y="7620"/>
                </a:lnTo>
                <a:lnTo>
                  <a:pt x="109728" y="3048"/>
                </a:lnTo>
                <a:lnTo>
                  <a:pt x="123444" y="1524"/>
                </a:lnTo>
                <a:lnTo>
                  <a:pt x="138684" y="0"/>
                </a:lnTo>
                <a:lnTo>
                  <a:pt x="3433572" y="0"/>
                </a:lnTo>
                <a:lnTo>
                  <a:pt x="3474719" y="6096"/>
                </a:lnTo>
                <a:lnTo>
                  <a:pt x="3511296" y="24384"/>
                </a:lnTo>
                <a:lnTo>
                  <a:pt x="3513429" y="25908"/>
                </a:lnTo>
                <a:lnTo>
                  <a:pt x="128016" y="25908"/>
                </a:lnTo>
                <a:lnTo>
                  <a:pt x="115824" y="27432"/>
                </a:lnTo>
                <a:lnTo>
                  <a:pt x="76200" y="44196"/>
                </a:lnTo>
                <a:lnTo>
                  <a:pt x="45720" y="74676"/>
                </a:lnTo>
                <a:lnTo>
                  <a:pt x="27432" y="115824"/>
                </a:lnTo>
                <a:lnTo>
                  <a:pt x="25908" y="126492"/>
                </a:lnTo>
                <a:lnTo>
                  <a:pt x="25908" y="653796"/>
                </a:lnTo>
                <a:lnTo>
                  <a:pt x="38100" y="696468"/>
                </a:lnTo>
                <a:lnTo>
                  <a:pt x="65532" y="729996"/>
                </a:lnTo>
                <a:lnTo>
                  <a:pt x="74676" y="737616"/>
                </a:lnTo>
                <a:lnTo>
                  <a:pt x="83820" y="742188"/>
                </a:lnTo>
                <a:lnTo>
                  <a:pt x="94488" y="748284"/>
                </a:lnTo>
                <a:lnTo>
                  <a:pt x="115824" y="754380"/>
                </a:lnTo>
                <a:lnTo>
                  <a:pt x="126492" y="755904"/>
                </a:lnTo>
                <a:lnTo>
                  <a:pt x="138684" y="757428"/>
                </a:lnTo>
                <a:lnTo>
                  <a:pt x="3511296" y="757428"/>
                </a:lnTo>
                <a:lnTo>
                  <a:pt x="3500627" y="765048"/>
                </a:lnTo>
                <a:lnTo>
                  <a:pt x="3488436" y="771144"/>
                </a:lnTo>
                <a:lnTo>
                  <a:pt x="3476244" y="775715"/>
                </a:lnTo>
                <a:lnTo>
                  <a:pt x="3448811" y="781811"/>
                </a:lnTo>
                <a:close/>
              </a:path>
              <a:path w="3572510" h="782320">
                <a:moveTo>
                  <a:pt x="3511296" y="757428"/>
                </a:moveTo>
                <a:lnTo>
                  <a:pt x="3433572" y="757428"/>
                </a:lnTo>
                <a:lnTo>
                  <a:pt x="3444240" y="755904"/>
                </a:lnTo>
                <a:lnTo>
                  <a:pt x="3456432" y="754380"/>
                </a:lnTo>
                <a:lnTo>
                  <a:pt x="3477768" y="748284"/>
                </a:lnTo>
                <a:lnTo>
                  <a:pt x="3514344" y="723900"/>
                </a:lnTo>
                <a:lnTo>
                  <a:pt x="3520440" y="716280"/>
                </a:lnTo>
                <a:lnTo>
                  <a:pt x="3528060" y="707136"/>
                </a:lnTo>
                <a:lnTo>
                  <a:pt x="3534156" y="697992"/>
                </a:lnTo>
                <a:lnTo>
                  <a:pt x="3538728" y="688848"/>
                </a:lnTo>
                <a:lnTo>
                  <a:pt x="3544824" y="667512"/>
                </a:lnTo>
                <a:lnTo>
                  <a:pt x="3547872" y="643128"/>
                </a:lnTo>
                <a:lnTo>
                  <a:pt x="3547872" y="140208"/>
                </a:lnTo>
                <a:lnTo>
                  <a:pt x="3538728" y="96012"/>
                </a:lnTo>
                <a:lnTo>
                  <a:pt x="3506724" y="51816"/>
                </a:lnTo>
                <a:lnTo>
                  <a:pt x="3468624" y="30480"/>
                </a:lnTo>
                <a:lnTo>
                  <a:pt x="3457956" y="28956"/>
                </a:lnTo>
                <a:lnTo>
                  <a:pt x="3445764" y="25908"/>
                </a:lnTo>
                <a:lnTo>
                  <a:pt x="3513429" y="25908"/>
                </a:lnTo>
                <a:lnTo>
                  <a:pt x="3521964" y="32004"/>
                </a:lnTo>
                <a:lnTo>
                  <a:pt x="3549396" y="60960"/>
                </a:lnTo>
                <a:lnTo>
                  <a:pt x="3566160" y="97536"/>
                </a:lnTo>
                <a:lnTo>
                  <a:pt x="3572256" y="124968"/>
                </a:lnTo>
                <a:lnTo>
                  <a:pt x="3572256" y="656844"/>
                </a:lnTo>
                <a:lnTo>
                  <a:pt x="3561588" y="696468"/>
                </a:lnTo>
                <a:lnTo>
                  <a:pt x="3541776" y="731520"/>
                </a:lnTo>
                <a:lnTo>
                  <a:pt x="3521964" y="749808"/>
                </a:lnTo>
                <a:lnTo>
                  <a:pt x="3511296" y="757428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9518" y="1615442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4884"/>
                </a:moveTo>
                <a:lnTo>
                  <a:pt x="603504" y="214884"/>
                </a:lnTo>
                <a:lnTo>
                  <a:pt x="603504" y="213360"/>
                </a:lnTo>
                <a:lnTo>
                  <a:pt x="603504" y="211836"/>
                </a:lnTo>
                <a:lnTo>
                  <a:pt x="602742" y="208788"/>
                </a:lnTo>
                <a:lnTo>
                  <a:pt x="601980" y="205740"/>
                </a:lnTo>
                <a:lnTo>
                  <a:pt x="600456" y="204216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4360" y="193548"/>
                </a:lnTo>
                <a:lnTo>
                  <a:pt x="588264" y="185928"/>
                </a:lnTo>
                <a:lnTo>
                  <a:pt x="579120" y="176784"/>
                </a:lnTo>
                <a:lnTo>
                  <a:pt x="557784" y="158496"/>
                </a:lnTo>
                <a:lnTo>
                  <a:pt x="544068" y="149352"/>
                </a:lnTo>
                <a:lnTo>
                  <a:pt x="528828" y="140208"/>
                </a:lnTo>
                <a:lnTo>
                  <a:pt x="513588" y="129540"/>
                </a:lnTo>
                <a:lnTo>
                  <a:pt x="496824" y="120396"/>
                </a:lnTo>
                <a:lnTo>
                  <a:pt x="478536" y="111252"/>
                </a:lnTo>
                <a:lnTo>
                  <a:pt x="460248" y="100584"/>
                </a:lnTo>
                <a:lnTo>
                  <a:pt x="400812" y="73152"/>
                </a:lnTo>
                <a:lnTo>
                  <a:pt x="359664" y="56388"/>
                </a:lnTo>
                <a:lnTo>
                  <a:pt x="318516" y="41148"/>
                </a:lnTo>
                <a:lnTo>
                  <a:pt x="298704" y="33528"/>
                </a:lnTo>
                <a:lnTo>
                  <a:pt x="273939" y="25908"/>
                </a:lnTo>
                <a:lnTo>
                  <a:pt x="239268" y="15240"/>
                </a:lnTo>
                <a:lnTo>
                  <a:pt x="220980" y="10668"/>
                </a:lnTo>
                <a:lnTo>
                  <a:pt x="204216" y="6096"/>
                </a:lnTo>
                <a:lnTo>
                  <a:pt x="187452" y="3048"/>
                </a:lnTo>
                <a:lnTo>
                  <a:pt x="156972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18872" y="3048"/>
                </a:lnTo>
                <a:lnTo>
                  <a:pt x="118872" y="4572"/>
                </a:lnTo>
                <a:lnTo>
                  <a:pt x="109728" y="7620"/>
                </a:lnTo>
                <a:lnTo>
                  <a:pt x="100584" y="13716"/>
                </a:lnTo>
                <a:lnTo>
                  <a:pt x="91440" y="21336"/>
                </a:lnTo>
                <a:lnTo>
                  <a:pt x="83820" y="30480"/>
                </a:lnTo>
                <a:lnTo>
                  <a:pt x="74676" y="39624"/>
                </a:lnTo>
                <a:lnTo>
                  <a:pt x="59436" y="64008"/>
                </a:lnTo>
                <a:lnTo>
                  <a:pt x="53340" y="76200"/>
                </a:lnTo>
                <a:lnTo>
                  <a:pt x="45720" y="8991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27660"/>
                </a:lnTo>
                <a:lnTo>
                  <a:pt x="1524" y="341376"/>
                </a:lnTo>
                <a:lnTo>
                  <a:pt x="4572" y="355092"/>
                </a:lnTo>
                <a:lnTo>
                  <a:pt x="7620" y="365760"/>
                </a:lnTo>
                <a:lnTo>
                  <a:pt x="12192" y="377952"/>
                </a:lnTo>
                <a:lnTo>
                  <a:pt x="16764" y="387096"/>
                </a:lnTo>
                <a:lnTo>
                  <a:pt x="16764" y="388620"/>
                </a:lnTo>
                <a:lnTo>
                  <a:pt x="18288" y="388620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3528" y="405384"/>
                </a:lnTo>
                <a:lnTo>
                  <a:pt x="39624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0292" y="413004"/>
                </a:lnTo>
                <a:lnTo>
                  <a:pt x="53340" y="413004"/>
                </a:lnTo>
                <a:lnTo>
                  <a:pt x="62484" y="414528"/>
                </a:lnTo>
                <a:lnTo>
                  <a:pt x="76200" y="416052"/>
                </a:lnTo>
                <a:lnTo>
                  <a:pt x="91440" y="416052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1668"/>
                </a:lnTo>
                <a:lnTo>
                  <a:pt x="23774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3192" y="342900"/>
                </a:lnTo>
                <a:lnTo>
                  <a:pt x="416052" y="335280"/>
                </a:lnTo>
                <a:lnTo>
                  <a:pt x="438912" y="326136"/>
                </a:lnTo>
                <a:lnTo>
                  <a:pt x="460248" y="318516"/>
                </a:lnTo>
                <a:lnTo>
                  <a:pt x="480060" y="309372"/>
                </a:lnTo>
                <a:lnTo>
                  <a:pt x="499872" y="301752"/>
                </a:lnTo>
                <a:lnTo>
                  <a:pt x="516636" y="292608"/>
                </a:lnTo>
                <a:lnTo>
                  <a:pt x="533400" y="284988"/>
                </a:lnTo>
                <a:lnTo>
                  <a:pt x="548640" y="275844"/>
                </a:lnTo>
                <a:lnTo>
                  <a:pt x="562356" y="268224"/>
                </a:lnTo>
                <a:lnTo>
                  <a:pt x="574548" y="260604"/>
                </a:lnTo>
                <a:lnTo>
                  <a:pt x="585216" y="252984"/>
                </a:lnTo>
                <a:lnTo>
                  <a:pt x="589788" y="248412"/>
                </a:lnTo>
                <a:lnTo>
                  <a:pt x="595884" y="239268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1980" y="228600"/>
                </a:lnTo>
                <a:lnTo>
                  <a:pt x="603504" y="225552"/>
                </a:lnTo>
                <a:lnTo>
                  <a:pt x="603504" y="224028"/>
                </a:lnTo>
                <a:lnTo>
                  <a:pt x="605028" y="220980"/>
                </a:lnTo>
                <a:lnTo>
                  <a:pt x="605028" y="214884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15781" y="1431285"/>
            <a:ext cx="6320559" cy="2521844"/>
          </a:xfrm>
          <a:prstGeom prst="rect">
            <a:avLst/>
          </a:prstGeom>
        </p:spPr>
        <p:txBody>
          <a:bodyPr vert="horz" wrap="square" lIns="0" tIns="186055" rIns="0" bIns="0" rtlCol="0">
            <a:spAutoFit/>
          </a:bodyPr>
          <a:lstStyle/>
          <a:p>
            <a:pPr marL="838200">
              <a:spcBef>
                <a:spcPts val="1465"/>
              </a:spcBef>
            </a:pPr>
            <a:r>
              <a:rPr sz="2000" b="1" i="1" spc="-80" dirty="0">
                <a:solidFill>
                  <a:srgbClr val="366091"/>
                </a:solidFill>
                <a:latin typeface="Verdana"/>
                <a:cs typeface="Verdana"/>
              </a:rPr>
              <a:t>SECTION</a:t>
            </a:r>
            <a:r>
              <a:rPr sz="2000" b="1" i="1" spc="-4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70" dirty="0">
                <a:solidFill>
                  <a:srgbClr val="366091"/>
                </a:solidFill>
                <a:latin typeface="Verdana"/>
                <a:cs typeface="Verdana"/>
              </a:rPr>
              <a:t>RELATIVE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A</a:t>
            </a:r>
            <a:r>
              <a:rPr sz="2000" b="1" i="1" spc="-1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LA</a:t>
            </a:r>
            <a:r>
              <a:rPr sz="2000" b="1" i="1" spc="-3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95" dirty="0">
                <a:solidFill>
                  <a:srgbClr val="366091"/>
                </a:solidFill>
                <a:latin typeface="Verdana"/>
                <a:cs typeface="Verdana"/>
              </a:rPr>
              <a:t>VIE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ETUDIANTE</a:t>
            </a:r>
            <a:endParaRPr sz="2000" dirty="0">
              <a:latin typeface="Verdana"/>
              <a:cs typeface="Verdana"/>
            </a:endParaRPr>
          </a:p>
          <a:p>
            <a:pPr marL="12700" marR="92710" algn="just">
              <a:spcBef>
                <a:spcPts val="136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Elle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réunit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deux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fois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par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sous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la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présidence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directrice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de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permet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des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échanges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entre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étudiants/élèves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représentants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chaque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promotion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équipe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sur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projets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extra</a:t>
            </a:r>
            <a:r>
              <a:rPr sz="2000" spc="4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scolaires,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utilisation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matériels,</a:t>
            </a:r>
            <a:r>
              <a:rPr sz="2000"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locaux…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9518" y="4398333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6408"/>
                </a:moveTo>
                <a:lnTo>
                  <a:pt x="603504" y="214884"/>
                </a:lnTo>
                <a:lnTo>
                  <a:pt x="603504" y="213360"/>
                </a:lnTo>
                <a:lnTo>
                  <a:pt x="603504" y="211836"/>
                </a:lnTo>
                <a:lnTo>
                  <a:pt x="602742" y="208788"/>
                </a:lnTo>
                <a:lnTo>
                  <a:pt x="601980" y="205740"/>
                </a:lnTo>
                <a:lnTo>
                  <a:pt x="600456" y="204216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4360" y="193548"/>
                </a:lnTo>
                <a:lnTo>
                  <a:pt x="588264" y="185928"/>
                </a:lnTo>
                <a:lnTo>
                  <a:pt x="579120" y="176784"/>
                </a:lnTo>
                <a:lnTo>
                  <a:pt x="557784" y="158496"/>
                </a:lnTo>
                <a:lnTo>
                  <a:pt x="544068" y="149352"/>
                </a:lnTo>
                <a:lnTo>
                  <a:pt x="528828" y="140208"/>
                </a:lnTo>
                <a:lnTo>
                  <a:pt x="513588" y="129540"/>
                </a:lnTo>
                <a:lnTo>
                  <a:pt x="496824" y="120396"/>
                </a:lnTo>
                <a:lnTo>
                  <a:pt x="460248" y="102108"/>
                </a:lnTo>
                <a:lnTo>
                  <a:pt x="440436" y="91440"/>
                </a:lnTo>
                <a:lnTo>
                  <a:pt x="400812" y="73152"/>
                </a:lnTo>
                <a:lnTo>
                  <a:pt x="359664" y="56388"/>
                </a:lnTo>
                <a:lnTo>
                  <a:pt x="318516" y="41148"/>
                </a:lnTo>
                <a:lnTo>
                  <a:pt x="298704" y="33528"/>
                </a:lnTo>
                <a:lnTo>
                  <a:pt x="273939" y="25908"/>
                </a:lnTo>
                <a:lnTo>
                  <a:pt x="239268" y="15240"/>
                </a:lnTo>
                <a:lnTo>
                  <a:pt x="220980" y="10668"/>
                </a:lnTo>
                <a:lnTo>
                  <a:pt x="187452" y="4572"/>
                </a:lnTo>
                <a:lnTo>
                  <a:pt x="172212" y="1524"/>
                </a:lnTo>
                <a:lnTo>
                  <a:pt x="156972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18872" y="4572"/>
                </a:lnTo>
                <a:lnTo>
                  <a:pt x="109728" y="7620"/>
                </a:lnTo>
                <a:lnTo>
                  <a:pt x="100584" y="13716"/>
                </a:lnTo>
                <a:lnTo>
                  <a:pt x="91440" y="21336"/>
                </a:lnTo>
                <a:lnTo>
                  <a:pt x="83820" y="30480"/>
                </a:lnTo>
                <a:lnTo>
                  <a:pt x="74676" y="39624"/>
                </a:lnTo>
                <a:lnTo>
                  <a:pt x="59436" y="64008"/>
                </a:lnTo>
                <a:lnTo>
                  <a:pt x="53340" y="76200"/>
                </a:lnTo>
                <a:lnTo>
                  <a:pt x="45720" y="8991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29184"/>
                </a:lnTo>
                <a:lnTo>
                  <a:pt x="1524" y="341376"/>
                </a:lnTo>
                <a:lnTo>
                  <a:pt x="4572" y="355092"/>
                </a:lnTo>
                <a:lnTo>
                  <a:pt x="7620" y="367284"/>
                </a:lnTo>
                <a:lnTo>
                  <a:pt x="12192" y="377952"/>
                </a:lnTo>
                <a:lnTo>
                  <a:pt x="16764" y="387096"/>
                </a:lnTo>
                <a:lnTo>
                  <a:pt x="16764" y="388620"/>
                </a:lnTo>
                <a:lnTo>
                  <a:pt x="18288" y="388620"/>
                </a:lnTo>
                <a:lnTo>
                  <a:pt x="22860" y="396240"/>
                </a:lnTo>
                <a:lnTo>
                  <a:pt x="30480" y="403860"/>
                </a:lnTo>
                <a:lnTo>
                  <a:pt x="32004" y="403860"/>
                </a:lnTo>
                <a:lnTo>
                  <a:pt x="33528" y="405384"/>
                </a:lnTo>
                <a:lnTo>
                  <a:pt x="39624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0292" y="413004"/>
                </a:lnTo>
                <a:lnTo>
                  <a:pt x="53340" y="413004"/>
                </a:lnTo>
                <a:lnTo>
                  <a:pt x="62484" y="414528"/>
                </a:lnTo>
                <a:lnTo>
                  <a:pt x="76200" y="416052"/>
                </a:lnTo>
                <a:lnTo>
                  <a:pt x="91440" y="416052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3192" y="34290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0060" y="310896"/>
                </a:lnTo>
                <a:lnTo>
                  <a:pt x="499872" y="301752"/>
                </a:lnTo>
                <a:lnTo>
                  <a:pt x="516636" y="292608"/>
                </a:lnTo>
                <a:lnTo>
                  <a:pt x="533400" y="284988"/>
                </a:lnTo>
                <a:lnTo>
                  <a:pt x="548640" y="277368"/>
                </a:lnTo>
                <a:lnTo>
                  <a:pt x="562356" y="268224"/>
                </a:lnTo>
                <a:lnTo>
                  <a:pt x="574548" y="260604"/>
                </a:lnTo>
                <a:lnTo>
                  <a:pt x="585216" y="252984"/>
                </a:lnTo>
                <a:lnTo>
                  <a:pt x="589788" y="248412"/>
                </a:lnTo>
                <a:lnTo>
                  <a:pt x="592836" y="243840"/>
                </a:lnTo>
                <a:lnTo>
                  <a:pt x="595884" y="240792"/>
                </a:lnTo>
                <a:lnTo>
                  <a:pt x="598932" y="236220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1980" y="230124"/>
                </a:lnTo>
                <a:lnTo>
                  <a:pt x="603504" y="227076"/>
                </a:lnTo>
                <a:lnTo>
                  <a:pt x="603504" y="224028"/>
                </a:lnTo>
                <a:lnTo>
                  <a:pt x="605028" y="220980"/>
                </a:lnTo>
                <a:lnTo>
                  <a:pt x="605028" y="216408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5779" y="6924511"/>
            <a:ext cx="901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xfrm>
            <a:off x="736347" y="4409297"/>
            <a:ext cx="6279425" cy="282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91210">
              <a:spcBef>
                <a:spcPts val="105"/>
              </a:spcBef>
            </a:pPr>
            <a:r>
              <a:rPr spc="-25" dirty="0"/>
              <a:t>DEMOCRATIE</a:t>
            </a:r>
            <a:r>
              <a:rPr spc="-100" dirty="0"/>
              <a:t> </a:t>
            </a:r>
            <a:r>
              <a:rPr spc="-30" dirty="0"/>
              <a:t>ETUDIANTE</a:t>
            </a:r>
          </a:p>
          <a:p>
            <a:pPr marL="791210"/>
            <a:r>
              <a:rPr spc="-45" dirty="0"/>
              <a:t>Représentants</a:t>
            </a:r>
            <a:r>
              <a:rPr spc="-70" dirty="0"/>
              <a:t> </a:t>
            </a:r>
            <a:r>
              <a:rPr spc="10" dirty="0"/>
              <a:t>de</a:t>
            </a:r>
            <a:r>
              <a:rPr spc="-60" dirty="0"/>
              <a:t> </a:t>
            </a:r>
            <a:r>
              <a:rPr spc="25" dirty="0"/>
              <a:t>promotion</a:t>
            </a:r>
          </a:p>
          <a:p>
            <a:pPr marL="12700" marR="561975" algn="just">
              <a:spcBef>
                <a:spcPts val="440"/>
              </a:spcBef>
            </a:pPr>
            <a:r>
              <a:rPr b="0" i="0" dirty="0">
                <a:latin typeface="Calibri"/>
                <a:cs typeface="Calibri"/>
              </a:rPr>
              <a:t>Les</a:t>
            </a:r>
            <a:r>
              <a:rPr b="0" i="0" spc="-2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représentants</a:t>
            </a:r>
            <a:r>
              <a:rPr b="0" i="0" spc="25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de</a:t>
            </a:r>
            <a:r>
              <a:rPr b="0" i="0" spc="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promotion</a:t>
            </a:r>
            <a:r>
              <a:rPr b="0" i="0" spc="-25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sont </a:t>
            </a:r>
            <a:r>
              <a:rPr b="0" i="0" spc="-5" dirty="0">
                <a:latin typeface="Calibri"/>
                <a:cs typeface="Calibri"/>
              </a:rPr>
              <a:t>élus</a:t>
            </a:r>
            <a:r>
              <a:rPr b="0" i="0" spc="2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par</a:t>
            </a:r>
            <a:r>
              <a:rPr b="0" i="0" spc="-15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leurs</a:t>
            </a:r>
            <a:r>
              <a:rPr b="0" i="0" spc="5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pairs </a:t>
            </a:r>
            <a:r>
              <a:rPr b="0" i="0" spc="-440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chaque</a:t>
            </a:r>
            <a:r>
              <a:rPr b="0" i="0" spc="-1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année.</a:t>
            </a:r>
          </a:p>
          <a:p>
            <a:pPr marL="12700" marR="5080" algn="just"/>
            <a:r>
              <a:rPr lang="fr-FR" b="0" i="0" dirty="0">
                <a:latin typeface="Calibri"/>
                <a:cs typeface="Calibri"/>
              </a:rPr>
              <a:t> Ils </a:t>
            </a:r>
            <a:r>
              <a:rPr b="0" i="0" spc="-5" dirty="0" err="1">
                <a:latin typeface="Calibri"/>
                <a:cs typeface="Calibri"/>
              </a:rPr>
              <a:t>siègent</a:t>
            </a:r>
            <a:r>
              <a:rPr b="0" i="0" spc="-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au</a:t>
            </a:r>
            <a:r>
              <a:rPr b="0" i="0" spc="-5" dirty="0">
                <a:latin typeface="Calibri"/>
                <a:cs typeface="Calibri"/>
              </a:rPr>
              <a:t> sein</a:t>
            </a:r>
            <a:r>
              <a:rPr b="0" i="0" spc="1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de</a:t>
            </a:r>
            <a:r>
              <a:rPr b="0" i="0" spc="-5" dirty="0">
                <a:latin typeface="Calibri"/>
                <a:cs typeface="Calibri"/>
              </a:rPr>
              <a:t> </a:t>
            </a:r>
            <a:r>
              <a:rPr lang="fr-FR" b="0" i="0" spc="-5" dirty="0">
                <a:latin typeface="Calibri"/>
                <a:cs typeface="Calibri"/>
              </a:rPr>
              <a:t>des instances de l’IFMS : </a:t>
            </a:r>
            <a:r>
              <a:rPr b="0" i="0" spc="-5" dirty="0">
                <a:latin typeface="Calibri"/>
                <a:cs typeface="Calibri"/>
              </a:rPr>
              <a:t>instance </a:t>
            </a:r>
            <a:r>
              <a:rPr b="0" i="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compétente</a:t>
            </a:r>
            <a:r>
              <a:rPr b="0" i="0" spc="330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pour</a:t>
            </a:r>
            <a:r>
              <a:rPr b="0" i="0" spc="33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les</a:t>
            </a:r>
            <a:r>
              <a:rPr b="0" i="0" spc="32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orientations</a:t>
            </a:r>
            <a:r>
              <a:rPr b="0" i="0" spc="35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générales</a:t>
            </a:r>
            <a:r>
              <a:rPr b="0" i="0" spc="32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de</a:t>
            </a:r>
            <a:r>
              <a:rPr b="0" i="0" spc="33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l’institut</a:t>
            </a:r>
            <a:r>
              <a:rPr b="0" i="0" spc="33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de </a:t>
            </a:r>
            <a:r>
              <a:rPr b="0" i="0" spc="-434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formation</a:t>
            </a:r>
            <a:r>
              <a:rPr b="0" i="0" spc="4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et</a:t>
            </a:r>
            <a:r>
              <a:rPr b="0" i="0" spc="45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les</a:t>
            </a:r>
            <a:r>
              <a:rPr b="0" i="0" spc="5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sections</a:t>
            </a:r>
            <a:r>
              <a:rPr b="0" i="0" spc="50" dirty="0">
                <a:latin typeface="Calibri"/>
                <a:cs typeface="Calibri"/>
              </a:rPr>
              <a:t> </a:t>
            </a:r>
            <a:r>
              <a:rPr b="0" i="0" spc="-15" dirty="0">
                <a:latin typeface="Calibri"/>
                <a:cs typeface="Calibri"/>
              </a:rPr>
              <a:t>compétentes</a:t>
            </a:r>
            <a:r>
              <a:rPr b="0" i="0" spc="5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pour</a:t>
            </a:r>
            <a:r>
              <a:rPr b="0" i="0" spc="4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le</a:t>
            </a:r>
            <a:r>
              <a:rPr b="0" i="0" spc="6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traitement</a:t>
            </a:r>
            <a:r>
              <a:rPr b="0" i="0" spc="40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des </a:t>
            </a:r>
            <a:r>
              <a:rPr b="0" i="0" spc="-434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situations</a:t>
            </a:r>
            <a:r>
              <a:rPr b="0" i="0" spc="70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individuelles</a:t>
            </a:r>
            <a:r>
              <a:rPr b="0" i="0" spc="70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des</a:t>
            </a:r>
            <a:r>
              <a:rPr b="0" i="0" spc="65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étudiants</a:t>
            </a:r>
            <a:r>
              <a:rPr b="0" i="0" spc="7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et</a:t>
            </a:r>
            <a:r>
              <a:rPr b="0" i="0" spc="85" dirty="0">
                <a:latin typeface="Calibri"/>
                <a:cs typeface="Calibri"/>
              </a:rPr>
              <a:t> </a:t>
            </a:r>
            <a:r>
              <a:rPr b="0" i="0" spc="10" dirty="0">
                <a:latin typeface="Calibri"/>
                <a:cs typeface="Calibri"/>
              </a:rPr>
              <a:t>le</a:t>
            </a:r>
            <a:r>
              <a:rPr b="0" i="0" spc="6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traitement</a:t>
            </a:r>
            <a:r>
              <a:rPr b="0" i="0" spc="85" dirty="0">
                <a:latin typeface="Calibri"/>
                <a:cs typeface="Calibri"/>
              </a:rPr>
              <a:t> </a:t>
            </a:r>
            <a:r>
              <a:rPr b="0" i="0" dirty="0">
                <a:latin typeface="Calibri"/>
                <a:cs typeface="Calibri"/>
              </a:rPr>
              <a:t>des </a:t>
            </a:r>
            <a:r>
              <a:rPr b="0" i="0" spc="-440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situations</a:t>
            </a:r>
            <a:r>
              <a:rPr b="0" i="0" spc="20" dirty="0">
                <a:latin typeface="Calibri"/>
                <a:cs typeface="Calibri"/>
              </a:rPr>
              <a:t> </a:t>
            </a:r>
            <a:r>
              <a:rPr b="0" i="0" spc="-5" dirty="0">
                <a:latin typeface="Calibri"/>
                <a:cs typeface="Calibri"/>
              </a:rPr>
              <a:t>disciplinaires</a:t>
            </a:r>
            <a:r>
              <a:rPr b="0" i="0" spc="25" dirty="0">
                <a:latin typeface="Calibri"/>
                <a:cs typeface="Calibri"/>
              </a:rPr>
              <a:t> </a:t>
            </a:r>
            <a:r>
              <a:rPr b="0" i="0" spc="-15" dirty="0">
                <a:latin typeface="Calibri"/>
                <a:cs typeface="Calibri"/>
              </a:rPr>
              <a:t>avec</a:t>
            </a:r>
            <a:r>
              <a:rPr b="0" i="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voix</a:t>
            </a:r>
            <a:r>
              <a:rPr b="0" i="0" dirty="0">
                <a:latin typeface="Calibri"/>
                <a:cs typeface="Calibri"/>
              </a:rPr>
              <a:t> </a:t>
            </a:r>
            <a:r>
              <a:rPr b="0" i="0" spc="-10" dirty="0">
                <a:latin typeface="Calibri"/>
                <a:cs typeface="Calibri"/>
              </a:rPr>
              <a:t>consultative.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644651" y="8550846"/>
            <a:ext cx="5407562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7740" marR="5080" indent="-955675">
              <a:spcBef>
                <a:spcPts val="100"/>
              </a:spcBef>
            </a:pPr>
            <a:r>
              <a:rPr lang="fr-FR" sz="2400" spc="-50" dirty="0" smtClean="0">
                <a:solidFill>
                  <a:srgbClr val="366091"/>
                </a:solidFill>
                <a:latin typeface="Calibri"/>
                <a:cs typeface="Calibri"/>
              </a:rPr>
              <a:t>            </a:t>
            </a:r>
            <a:r>
              <a:rPr sz="2400" spc="-50" dirty="0" smtClean="0">
                <a:solidFill>
                  <a:srgbClr val="366091"/>
                </a:solidFill>
                <a:latin typeface="Calibri"/>
                <a:cs typeface="Calibri"/>
              </a:rPr>
              <a:t>Cf</a:t>
            </a:r>
            <a:r>
              <a:rPr sz="2400" spc="-50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r>
              <a:rPr sz="24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66091"/>
                </a:solidFill>
                <a:latin typeface="Calibri"/>
                <a:cs typeface="Calibri"/>
              </a:rPr>
              <a:t>Procédure élection des </a:t>
            </a:r>
          </a:p>
          <a:p>
            <a:pPr marL="967740" marR="5080" indent="-955675" algn="ctr">
              <a:spcBef>
                <a:spcPts val="100"/>
              </a:spcBef>
            </a:pPr>
            <a:r>
              <a:rPr lang="fr-FR" sz="2000" dirty="0" smtClean="0">
                <a:solidFill>
                  <a:srgbClr val="366091"/>
                </a:solidFill>
                <a:latin typeface="Calibri"/>
                <a:cs typeface="Calibri"/>
              </a:rPr>
              <a:t>représentants de la promotion sur la plateforme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99259" y="8212172"/>
            <a:ext cx="916305" cy="808990"/>
          </a:xfrm>
          <a:custGeom>
            <a:avLst/>
            <a:gdLst/>
            <a:ahLst/>
            <a:cxnLst/>
            <a:rect l="l" t="t" r="r" b="b"/>
            <a:pathLst>
              <a:path w="916305" h="808990">
                <a:moveTo>
                  <a:pt x="204216" y="344170"/>
                </a:moveTo>
                <a:lnTo>
                  <a:pt x="202692" y="339090"/>
                </a:lnTo>
                <a:lnTo>
                  <a:pt x="199644" y="337820"/>
                </a:lnTo>
                <a:lnTo>
                  <a:pt x="196596" y="335280"/>
                </a:lnTo>
                <a:lnTo>
                  <a:pt x="192024" y="335280"/>
                </a:lnTo>
                <a:lnTo>
                  <a:pt x="187452" y="336550"/>
                </a:lnTo>
                <a:lnTo>
                  <a:pt x="7620" y="391160"/>
                </a:lnTo>
                <a:lnTo>
                  <a:pt x="3048" y="393700"/>
                </a:lnTo>
                <a:lnTo>
                  <a:pt x="0" y="398780"/>
                </a:lnTo>
                <a:lnTo>
                  <a:pt x="0" y="408940"/>
                </a:lnTo>
                <a:lnTo>
                  <a:pt x="3048" y="414020"/>
                </a:lnTo>
                <a:lnTo>
                  <a:pt x="7620" y="415290"/>
                </a:lnTo>
                <a:lnTo>
                  <a:pt x="187452" y="472440"/>
                </a:lnTo>
                <a:lnTo>
                  <a:pt x="192024" y="473710"/>
                </a:lnTo>
                <a:lnTo>
                  <a:pt x="196596" y="473710"/>
                </a:lnTo>
                <a:lnTo>
                  <a:pt x="202692" y="467360"/>
                </a:lnTo>
                <a:lnTo>
                  <a:pt x="204216" y="464820"/>
                </a:lnTo>
                <a:lnTo>
                  <a:pt x="204216" y="459740"/>
                </a:lnTo>
                <a:lnTo>
                  <a:pt x="204216" y="347980"/>
                </a:lnTo>
                <a:lnTo>
                  <a:pt x="204216" y="344170"/>
                </a:lnTo>
                <a:close/>
              </a:path>
              <a:path w="916305" h="808990">
                <a:moveTo>
                  <a:pt x="327660" y="605790"/>
                </a:moveTo>
                <a:lnTo>
                  <a:pt x="326136" y="603250"/>
                </a:lnTo>
                <a:lnTo>
                  <a:pt x="323088" y="599440"/>
                </a:lnTo>
                <a:lnTo>
                  <a:pt x="320230" y="596900"/>
                </a:lnTo>
                <a:lnTo>
                  <a:pt x="251714" y="535940"/>
                </a:lnTo>
                <a:lnTo>
                  <a:pt x="233172" y="519430"/>
                </a:lnTo>
                <a:lnTo>
                  <a:pt x="230124" y="518160"/>
                </a:lnTo>
                <a:lnTo>
                  <a:pt x="225552" y="515620"/>
                </a:lnTo>
                <a:lnTo>
                  <a:pt x="222504" y="518160"/>
                </a:lnTo>
                <a:lnTo>
                  <a:pt x="217932" y="518160"/>
                </a:lnTo>
                <a:lnTo>
                  <a:pt x="214884" y="520700"/>
                </a:lnTo>
                <a:lnTo>
                  <a:pt x="213360" y="523240"/>
                </a:lnTo>
                <a:lnTo>
                  <a:pt x="131064" y="674370"/>
                </a:lnTo>
                <a:lnTo>
                  <a:pt x="129540" y="679450"/>
                </a:lnTo>
                <a:lnTo>
                  <a:pt x="129540" y="685800"/>
                </a:lnTo>
                <a:lnTo>
                  <a:pt x="132588" y="689610"/>
                </a:lnTo>
                <a:lnTo>
                  <a:pt x="137160" y="693420"/>
                </a:lnTo>
                <a:lnTo>
                  <a:pt x="143256" y="694690"/>
                </a:lnTo>
                <a:lnTo>
                  <a:pt x="147828" y="693420"/>
                </a:lnTo>
                <a:lnTo>
                  <a:pt x="162928" y="687070"/>
                </a:lnTo>
                <a:lnTo>
                  <a:pt x="320040" y="621030"/>
                </a:lnTo>
                <a:lnTo>
                  <a:pt x="324612" y="619760"/>
                </a:lnTo>
                <a:lnTo>
                  <a:pt x="325043" y="618490"/>
                </a:lnTo>
                <a:lnTo>
                  <a:pt x="327660" y="610870"/>
                </a:lnTo>
                <a:lnTo>
                  <a:pt x="327660" y="605790"/>
                </a:lnTo>
                <a:close/>
              </a:path>
              <a:path w="916305" h="808990">
                <a:moveTo>
                  <a:pt x="327660" y="198120"/>
                </a:moveTo>
                <a:lnTo>
                  <a:pt x="325374" y="190500"/>
                </a:lnTo>
                <a:lnTo>
                  <a:pt x="324612" y="187960"/>
                </a:lnTo>
                <a:lnTo>
                  <a:pt x="320040" y="186690"/>
                </a:lnTo>
                <a:lnTo>
                  <a:pt x="163195" y="121920"/>
                </a:lnTo>
                <a:lnTo>
                  <a:pt x="147828" y="115570"/>
                </a:lnTo>
                <a:lnTo>
                  <a:pt x="143256" y="114300"/>
                </a:lnTo>
                <a:lnTo>
                  <a:pt x="137160" y="114300"/>
                </a:lnTo>
                <a:lnTo>
                  <a:pt x="132588" y="118110"/>
                </a:lnTo>
                <a:lnTo>
                  <a:pt x="129540" y="123190"/>
                </a:lnTo>
                <a:lnTo>
                  <a:pt x="129540" y="127000"/>
                </a:lnTo>
                <a:lnTo>
                  <a:pt x="131064" y="133350"/>
                </a:lnTo>
                <a:lnTo>
                  <a:pt x="213360" y="284480"/>
                </a:lnTo>
                <a:lnTo>
                  <a:pt x="214884" y="287020"/>
                </a:lnTo>
                <a:lnTo>
                  <a:pt x="217932" y="290830"/>
                </a:lnTo>
                <a:lnTo>
                  <a:pt x="222504" y="290830"/>
                </a:lnTo>
                <a:lnTo>
                  <a:pt x="225552" y="292100"/>
                </a:lnTo>
                <a:lnTo>
                  <a:pt x="230124" y="290830"/>
                </a:lnTo>
                <a:lnTo>
                  <a:pt x="233172" y="287020"/>
                </a:lnTo>
                <a:lnTo>
                  <a:pt x="250571" y="271780"/>
                </a:lnTo>
                <a:lnTo>
                  <a:pt x="320179" y="210820"/>
                </a:lnTo>
                <a:lnTo>
                  <a:pt x="323088" y="208280"/>
                </a:lnTo>
                <a:lnTo>
                  <a:pt x="326136" y="205740"/>
                </a:lnTo>
                <a:lnTo>
                  <a:pt x="327660" y="200660"/>
                </a:lnTo>
                <a:lnTo>
                  <a:pt x="327660" y="198120"/>
                </a:lnTo>
                <a:close/>
              </a:path>
              <a:path w="916305" h="808990">
                <a:moveTo>
                  <a:pt x="534924" y="633730"/>
                </a:moveTo>
                <a:lnTo>
                  <a:pt x="531876" y="629920"/>
                </a:lnTo>
                <a:lnTo>
                  <a:pt x="530339" y="627380"/>
                </a:lnTo>
                <a:lnTo>
                  <a:pt x="525780" y="624840"/>
                </a:lnTo>
                <a:lnTo>
                  <a:pt x="390144" y="624840"/>
                </a:lnTo>
                <a:lnTo>
                  <a:pt x="385572" y="627380"/>
                </a:lnTo>
                <a:lnTo>
                  <a:pt x="382524" y="629920"/>
                </a:lnTo>
                <a:lnTo>
                  <a:pt x="381000" y="633730"/>
                </a:lnTo>
                <a:lnTo>
                  <a:pt x="381000" y="637540"/>
                </a:lnTo>
                <a:lnTo>
                  <a:pt x="382524" y="642620"/>
                </a:lnTo>
                <a:lnTo>
                  <a:pt x="448056" y="805180"/>
                </a:lnTo>
                <a:lnTo>
                  <a:pt x="452628" y="808990"/>
                </a:lnTo>
                <a:lnTo>
                  <a:pt x="463296" y="808990"/>
                </a:lnTo>
                <a:lnTo>
                  <a:pt x="467868" y="805180"/>
                </a:lnTo>
                <a:lnTo>
                  <a:pt x="473989" y="789940"/>
                </a:lnTo>
                <a:lnTo>
                  <a:pt x="530326" y="650240"/>
                </a:lnTo>
                <a:lnTo>
                  <a:pt x="533400" y="642620"/>
                </a:lnTo>
                <a:lnTo>
                  <a:pt x="534924" y="637540"/>
                </a:lnTo>
                <a:lnTo>
                  <a:pt x="534924" y="633730"/>
                </a:lnTo>
                <a:close/>
              </a:path>
              <a:path w="916305" h="808990">
                <a:moveTo>
                  <a:pt x="534924" y="170180"/>
                </a:moveTo>
                <a:lnTo>
                  <a:pt x="533400" y="165100"/>
                </a:lnTo>
                <a:lnTo>
                  <a:pt x="530301" y="157480"/>
                </a:lnTo>
                <a:lnTo>
                  <a:pt x="472998" y="16510"/>
                </a:lnTo>
                <a:lnTo>
                  <a:pt x="469392" y="7620"/>
                </a:lnTo>
                <a:lnTo>
                  <a:pt x="467868" y="2540"/>
                </a:lnTo>
                <a:lnTo>
                  <a:pt x="463296" y="0"/>
                </a:lnTo>
                <a:lnTo>
                  <a:pt x="452628" y="0"/>
                </a:lnTo>
                <a:lnTo>
                  <a:pt x="448056" y="2540"/>
                </a:lnTo>
                <a:lnTo>
                  <a:pt x="446532" y="7620"/>
                </a:lnTo>
                <a:lnTo>
                  <a:pt x="382524" y="165100"/>
                </a:lnTo>
                <a:lnTo>
                  <a:pt x="381000" y="170180"/>
                </a:lnTo>
                <a:lnTo>
                  <a:pt x="381000" y="172720"/>
                </a:lnTo>
                <a:lnTo>
                  <a:pt x="382524" y="177800"/>
                </a:lnTo>
                <a:lnTo>
                  <a:pt x="385572" y="180340"/>
                </a:lnTo>
                <a:lnTo>
                  <a:pt x="390144" y="182880"/>
                </a:lnTo>
                <a:lnTo>
                  <a:pt x="525780" y="182880"/>
                </a:lnTo>
                <a:lnTo>
                  <a:pt x="530339" y="180340"/>
                </a:lnTo>
                <a:lnTo>
                  <a:pt x="533400" y="175260"/>
                </a:lnTo>
                <a:lnTo>
                  <a:pt x="534924" y="172720"/>
                </a:lnTo>
                <a:lnTo>
                  <a:pt x="534924" y="170180"/>
                </a:lnTo>
                <a:close/>
              </a:path>
              <a:path w="916305" h="808990">
                <a:moveTo>
                  <a:pt x="693420" y="392430"/>
                </a:moveTo>
                <a:lnTo>
                  <a:pt x="682739" y="340360"/>
                </a:lnTo>
                <a:lnTo>
                  <a:pt x="664464" y="302260"/>
                </a:lnTo>
                <a:lnTo>
                  <a:pt x="638556" y="270510"/>
                </a:lnTo>
                <a:lnTo>
                  <a:pt x="606539" y="241300"/>
                </a:lnTo>
                <a:lnTo>
                  <a:pt x="569772" y="220980"/>
                </a:lnTo>
                <a:lnTo>
                  <a:pt x="548640" y="210820"/>
                </a:lnTo>
                <a:lnTo>
                  <a:pt x="527304" y="203200"/>
                </a:lnTo>
                <a:lnTo>
                  <a:pt x="481584" y="195580"/>
                </a:lnTo>
                <a:lnTo>
                  <a:pt x="457200" y="194310"/>
                </a:lnTo>
                <a:lnTo>
                  <a:pt x="432816" y="195580"/>
                </a:lnTo>
                <a:lnTo>
                  <a:pt x="409956" y="199390"/>
                </a:lnTo>
                <a:lnTo>
                  <a:pt x="387096" y="205740"/>
                </a:lnTo>
                <a:lnTo>
                  <a:pt x="365760" y="210820"/>
                </a:lnTo>
                <a:lnTo>
                  <a:pt x="326136" y="231140"/>
                </a:lnTo>
                <a:lnTo>
                  <a:pt x="307848" y="243840"/>
                </a:lnTo>
                <a:lnTo>
                  <a:pt x="291084" y="255270"/>
                </a:lnTo>
                <a:lnTo>
                  <a:pt x="262128" y="287020"/>
                </a:lnTo>
                <a:lnTo>
                  <a:pt x="240792" y="322580"/>
                </a:lnTo>
                <a:lnTo>
                  <a:pt x="227063" y="361950"/>
                </a:lnTo>
                <a:lnTo>
                  <a:pt x="222504" y="393700"/>
                </a:lnTo>
                <a:lnTo>
                  <a:pt x="222504" y="415290"/>
                </a:lnTo>
                <a:lnTo>
                  <a:pt x="233172" y="467360"/>
                </a:lnTo>
                <a:lnTo>
                  <a:pt x="251460" y="504190"/>
                </a:lnTo>
                <a:lnTo>
                  <a:pt x="277368" y="537210"/>
                </a:lnTo>
                <a:lnTo>
                  <a:pt x="309372" y="566420"/>
                </a:lnTo>
                <a:lnTo>
                  <a:pt x="345948" y="588010"/>
                </a:lnTo>
                <a:lnTo>
                  <a:pt x="388620" y="603250"/>
                </a:lnTo>
                <a:lnTo>
                  <a:pt x="434340" y="612140"/>
                </a:lnTo>
                <a:lnTo>
                  <a:pt x="481584" y="612140"/>
                </a:lnTo>
                <a:lnTo>
                  <a:pt x="505955" y="607060"/>
                </a:lnTo>
                <a:lnTo>
                  <a:pt x="527304" y="603250"/>
                </a:lnTo>
                <a:lnTo>
                  <a:pt x="569976" y="588010"/>
                </a:lnTo>
                <a:lnTo>
                  <a:pt x="608076" y="565150"/>
                </a:lnTo>
                <a:lnTo>
                  <a:pt x="640080" y="537210"/>
                </a:lnTo>
                <a:lnTo>
                  <a:pt x="664464" y="504190"/>
                </a:lnTo>
                <a:lnTo>
                  <a:pt x="682739" y="466090"/>
                </a:lnTo>
                <a:lnTo>
                  <a:pt x="693420" y="414020"/>
                </a:lnTo>
                <a:lnTo>
                  <a:pt x="693420" y="392430"/>
                </a:lnTo>
                <a:close/>
              </a:path>
              <a:path w="916305" h="808990">
                <a:moveTo>
                  <a:pt x="786384" y="679450"/>
                </a:moveTo>
                <a:lnTo>
                  <a:pt x="783323" y="674370"/>
                </a:lnTo>
                <a:lnTo>
                  <a:pt x="709345" y="535940"/>
                </a:lnTo>
                <a:lnTo>
                  <a:pt x="702564" y="523240"/>
                </a:lnTo>
                <a:lnTo>
                  <a:pt x="696455" y="518160"/>
                </a:lnTo>
                <a:lnTo>
                  <a:pt x="693420" y="518160"/>
                </a:lnTo>
                <a:lnTo>
                  <a:pt x="688848" y="515620"/>
                </a:lnTo>
                <a:lnTo>
                  <a:pt x="682739" y="519430"/>
                </a:lnTo>
                <a:lnTo>
                  <a:pt x="591312" y="599440"/>
                </a:lnTo>
                <a:lnTo>
                  <a:pt x="588264" y="603250"/>
                </a:lnTo>
                <a:lnTo>
                  <a:pt x="586740" y="605790"/>
                </a:lnTo>
                <a:lnTo>
                  <a:pt x="588264" y="610870"/>
                </a:lnTo>
                <a:lnTo>
                  <a:pt x="588264" y="614680"/>
                </a:lnTo>
                <a:lnTo>
                  <a:pt x="591312" y="619760"/>
                </a:lnTo>
                <a:lnTo>
                  <a:pt x="595884" y="621030"/>
                </a:lnTo>
                <a:lnTo>
                  <a:pt x="768096" y="693420"/>
                </a:lnTo>
                <a:lnTo>
                  <a:pt x="772655" y="694690"/>
                </a:lnTo>
                <a:lnTo>
                  <a:pt x="778764" y="693420"/>
                </a:lnTo>
                <a:lnTo>
                  <a:pt x="785114" y="687070"/>
                </a:lnTo>
                <a:lnTo>
                  <a:pt x="786384" y="685800"/>
                </a:lnTo>
                <a:lnTo>
                  <a:pt x="786384" y="679450"/>
                </a:lnTo>
                <a:close/>
              </a:path>
              <a:path w="916305" h="808990">
                <a:moveTo>
                  <a:pt x="786384" y="123190"/>
                </a:moveTo>
                <a:lnTo>
                  <a:pt x="785241" y="121920"/>
                </a:lnTo>
                <a:lnTo>
                  <a:pt x="781812" y="118110"/>
                </a:lnTo>
                <a:lnTo>
                  <a:pt x="778764" y="114300"/>
                </a:lnTo>
                <a:lnTo>
                  <a:pt x="772655" y="114300"/>
                </a:lnTo>
                <a:lnTo>
                  <a:pt x="768096" y="115570"/>
                </a:lnTo>
                <a:lnTo>
                  <a:pt x="595884" y="186690"/>
                </a:lnTo>
                <a:lnTo>
                  <a:pt x="591312" y="187960"/>
                </a:lnTo>
                <a:lnTo>
                  <a:pt x="588264" y="193040"/>
                </a:lnTo>
                <a:lnTo>
                  <a:pt x="588264" y="198120"/>
                </a:lnTo>
                <a:lnTo>
                  <a:pt x="586740" y="200660"/>
                </a:lnTo>
                <a:lnTo>
                  <a:pt x="588264" y="205740"/>
                </a:lnTo>
                <a:lnTo>
                  <a:pt x="591312" y="208280"/>
                </a:lnTo>
                <a:lnTo>
                  <a:pt x="682739" y="287020"/>
                </a:lnTo>
                <a:lnTo>
                  <a:pt x="685800" y="290830"/>
                </a:lnTo>
                <a:lnTo>
                  <a:pt x="688848" y="292100"/>
                </a:lnTo>
                <a:lnTo>
                  <a:pt x="693420" y="290830"/>
                </a:lnTo>
                <a:lnTo>
                  <a:pt x="696455" y="290830"/>
                </a:lnTo>
                <a:lnTo>
                  <a:pt x="702564" y="284480"/>
                </a:lnTo>
                <a:lnTo>
                  <a:pt x="709345" y="271780"/>
                </a:lnTo>
                <a:lnTo>
                  <a:pt x="783323" y="133350"/>
                </a:lnTo>
                <a:lnTo>
                  <a:pt x="786384" y="127000"/>
                </a:lnTo>
                <a:lnTo>
                  <a:pt x="786384" y="123190"/>
                </a:lnTo>
                <a:close/>
              </a:path>
              <a:path w="916305" h="808990">
                <a:moveTo>
                  <a:pt x="915924" y="399288"/>
                </a:moveTo>
                <a:lnTo>
                  <a:pt x="912876" y="394716"/>
                </a:lnTo>
                <a:lnTo>
                  <a:pt x="906780" y="391668"/>
                </a:lnTo>
                <a:lnTo>
                  <a:pt x="766902" y="348996"/>
                </a:lnTo>
                <a:lnTo>
                  <a:pt x="726948" y="336804"/>
                </a:lnTo>
                <a:lnTo>
                  <a:pt x="723900" y="335280"/>
                </a:lnTo>
                <a:lnTo>
                  <a:pt x="719315" y="335280"/>
                </a:lnTo>
                <a:lnTo>
                  <a:pt x="716280" y="338328"/>
                </a:lnTo>
                <a:lnTo>
                  <a:pt x="713232" y="339852"/>
                </a:lnTo>
                <a:lnTo>
                  <a:pt x="710184" y="344424"/>
                </a:lnTo>
                <a:lnTo>
                  <a:pt x="710184" y="464820"/>
                </a:lnTo>
                <a:lnTo>
                  <a:pt x="719315" y="473964"/>
                </a:lnTo>
                <a:lnTo>
                  <a:pt x="723900" y="473964"/>
                </a:lnTo>
                <a:lnTo>
                  <a:pt x="726948" y="472440"/>
                </a:lnTo>
                <a:lnTo>
                  <a:pt x="765822" y="460248"/>
                </a:lnTo>
                <a:lnTo>
                  <a:pt x="906780" y="416052"/>
                </a:lnTo>
                <a:lnTo>
                  <a:pt x="912876" y="414528"/>
                </a:lnTo>
                <a:lnTo>
                  <a:pt x="915924" y="409956"/>
                </a:lnTo>
                <a:lnTo>
                  <a:pt x="915924" y="399288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703598" y="10121857"/>
            <a:ext cx="332740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fr-FR" sz="24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7106" y="386679"/>
            <a:ext cx="3484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ENVIRONNEMENT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0226" y="1456439"/>
            <a:ext cx="6361430" cy="2639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88390">
              <a:spcBef>
                <a:spcPts val="105"/>
              </a:spcBef>
            </a:pPr>
            <a:r>
              <a:rPr sz="2000" b="1" i="1" spc="-80" dirty="0">
                <a:solidFill>
                  <a:srgbClr val="366091"/>
                </a:solidFill>
                <a:latin typeface="Verdana"/>
                <a:cs typeface="Verdana"/>
              </a:rPr>
              <a:t>DEPLACEMENTS</a:t>
            </a:r>
            <a:endParaRPr sz="2000">
              <a:latin typeface="Verdana"/>
              <a:cs typeface="Verdana"/>
            </a:endParaRPr>
          </a:p>
          <a:p>
            <a:pPr marL="12700" marR="24130" algn="just">
              <a:lnSpc>
                <a:spcPct val="125000"/>
              </a:lnSpc>
              <a:spcBef>
                <a:spcPts val="1160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Deux navettes urbaines desservent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20 lieux de la commune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Pôle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Emploi,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centres commerciaux, commerces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proximité,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Centre Hospitalier, centre culturel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sportif Léo-Lagrange, La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Poste...</a:t>
            </a:r>
            <a:endParaRPr sz="2000">
              <a:latin typeface="Calibri"/>
              <a:cs typeface="Calibri"/>
            </a:endParaRPr>
          </a:p>
          <a:p>
            <a:pPr marL="12700" marR="5080" algn="just">
              <a:spcBef>
                <a:spcPts val="215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Elles sont accessibles </a:t>
            </a:r>
            <a:r>
              <a:rPr sz="2000" b="1" spc="-5" dirty="0">
                <a:solidFill>
                  <a:srgbClr val="366091"/>
                </a:solidFill>
                <a:latin typeface="Calibri"/>
                <a:cs typeface="Calibri"/>
              </a:rPr>
              <a:t>gratuitement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,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du </a:t>
            </a:r>
            <a:r>
              <a:rPr sz="2000" b="1" spc="5" dirty="0">
                <a:solidFill>
                  <a:srgbClr val="366091"/>
                </a:solidFill>
                <a:latin typeface="Calibri"/>
                <a:cs typeface="Calibri"/>
              </a:rPr>
              <a:t>lundi </a:t>
            </a:r>
            <a:r>
              <a:rPr sz="2000" b="1" spc="-5" dirty="0">
                <a:solidFill>
                  <a:srgbClr val="366091"/>
                </a:solidFill>
                <a:latin typeface="Calibri"/>
                <a:cs typeface="Calibri"/>
              </a:rPr>
              <a:t>au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samedi (sauf </a:t>
            </a:r>
            <a:r>
              <a:rPr sz="2000" b="1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jours</a:t>
            </a:r>
            <a:r>
              <a:rPr sz="2000" b="1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366091"/>
                </a:solidFill>
                <a:latin typeface="Calibri"/>
                <a:cs typeface="Calibri"/>
              </a:rPr>
              <a:t>fériés),</a:t>
            </a:r>
            <a:r>
              <a:rPr sz="2000" b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spc="5" dirty="0">
                <a:solidFill>
                  <a:srgbClr val="366091"/>
                </a:solidFill>
                <a:latin typeface="Calibri"/>
                <a:cs typeface="Calibri"/>
              </a:rPr>
              <a:t>7h52</a:t>
            </a:r>
            <a:r>
              <a:rPr sz="2000" b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66091"/>
                </a:solidFill>
                <a:latin typeface="Calibri"/>
                <a:cs typeface="Calibri"/>
              </a:rPr>
              <a:t>à </a:t>
            </a:r>
            <a:r>
              <a:rPr sz="2000" b="1" spc="5" dirty="0">
                <a:solidFill>
                  <a:srgbClr val="366091"/>
                </a:solidFill>
                <a:latin typeface="Calibri"/>
                <a:cs typeface="Calibri"/>
              </a:rPr>
              <a:t>19h.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2900" y="4155948"/>
            <a:ext cx="6847840" cy="6200140"/>
            <a:chOff x="342900" y="4155948"/>
            <a:chExt cx="6847840" cy="62001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327" y="9144000"/>
              <a:ext cx="48768" cy="182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7239" y="916686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383" y="9171432"/>
              <a:ext cx="3590543" cy="11826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8660" y="9130284"/>
              <a:ext cx="2735580" cy="1225550"/>
            </a:xfrm>
            <a:custGeom>
              <a:avLst/>
              <a:gdLst/>
              <a:ahLst/>
              <a:cxnLst/>
              <a:rect l="l" t="t" r="r" b="b"/>
              <a:pathLst>
                <a:path w="2735579" h="1225550">
                  <a:moveTo>
                    <a:pt x="2735580" y="1225295"/>
                  </a:moveTo>
                  <a:lnTo>
                    <a:pt x="2150364" y="1225295"/>
                  </a:lnTo>
                  <a:lnTo>
                    <a:pt x="4571" y="9144"/>
                  </a:lnTo>
                  <a:lnTo>
                    <a:pt x="0" y="0"/>
                  </a:lnTo>
                  <a:lnTo>
                    <a:pt x="2735580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" y="8929116"/>
              <a:ext cx="2552700" cy="14264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156" y="4155948"/>
              <a:ext cx="6704076" cy="607161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0282" y="7147021"/>
            <a:ext cx="348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dirty="0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0606" y="7453883"/>
            <a:ext cx="448309" cy="114300"/>
          </a:xfrm>
          <a:custGeom>
            <a:avLst/>
            <a:gdLst/>
            <a:ahLst/>
            <a:cxnLst/>
            <a:rect l="l" t="t" r="r" b="b"/>
            <a:pathLst>
              <a:path w="448309" h="114300">
                <a:moveTo>
                  <a:pt x="114300" y="114300"/>
                </a:moveTo>
                <a:lnTo>
                  <a:pt x="0" y="56388"/>
                </a:lnTo>
                <a:lnTo>
                  <a:pt x="114300" y="0"/>
                </a:lnTo>
                <a:lnTo>
                  <a:pt x="114300" y="38100"/>
                </a:lnTo>
                <a:lnTo>
                  <a:pt x="96012" y="38100"/>
                </a:lnTo>
                <a:lnTo>
                  <a:pt x="96012" y="76200"/>
                </a:lnTo>
                <a:lnTo>
                  <a:pt x="114300" y="76200"/>
                </a:lnTo>
                <a:lnTo>
                  <a:pt x="114300" y="114300"/>
                </a:lnTo>
                <a:close/>
              </a:path>
              <a:path w="448309" h="114300">
                <a:moveTo>
                  <a:pt x="114300" y="76200"/>
                </a:moveTo>
                <a:lnTo>
                  <a:pt x="96012" y="76200"/>
                </a:lnTo>
                <a:lnTo>
                  <a:pt x="96012" y="38100"/>
                </a:lnTo>
                <a:lnTo>
                  <a:pt x="114300" y="38100"/>
                </a:lnTo>
                <a:lnTo>
                  <a:pt x="114300" y="76200"/>
                </a:lnTo>
                <a:close/>
              </a:path>
              <a:path w="448309" h="114300">
                <a:moveTo>
                  <a:pt x="448056" y="76200"/>
                </a:moveTo>
                <a:lnTo>
                  <a:pt x="114300" y="76200"/>
                </a:lnTo>
                <a:lnTo>
                  <a:pt x="114300" y="38100"/>
                </a:lnTo>
                <a:lnTo>
                  <a:pt x="448056" y="38100"/>
                </a:lnTo>
                <a:lnTo>
                  <a:pt x="448056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35250" y="9917658"/>
            <a:ext cx="258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5" dirty="0">
                <a:solidFill>
                  <a:srgbClr val="898989"/>
                </a:solidFill>
                <a:latin typeface="Calibri"/>
                <a:cs typeface="Calibri"/>
              </a:rPr>
              <a:t>1</a:t>
            </a:r>
            <a:r>
              <a:rPr dirty="0">
                <a:solidFill>
                  <a:srgbClr val="898989"/>
                </a:solidFill>
                <a:latin typeface="Calibri"/>
                <a:cs typeface="Calibri"/>
              </a:rPr>
              <a:t>8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9901" y="1438658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3360"/>
                </a:moveTo>
                <a:lnTo>
                  <a:pt x="603504" y="211836"/>
                </a:lnTo>
                <a:lnTo>
                  <a:pt x="603135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68" y="204216"/>
                </a:lnTo>
                <a:lnTo>
                  <a:pt x="600468" y="202692"/>
                </a:lnTo>
                <a:lnTo>
                  <a:pt x="595896" y="195072"/>
                </a:lnTo>
                <a:lnTo>
                  <a:pt x="595896" y="193548"/>
                </a:lnTo>
                <a:lnTo>
                  <a:pt x="588276" y="185928"/>
                </a:lnTo>
                <a:lnTo>
                  <a:pt x="557796" y="158496"/>
                </a:lnTo>
                <a:lnTo>
                  <a:pt x="528828" y="140208"/>
                </a:lnTo>
                <a:lnTo>
                  <a:pt x="513600" y="129540"/>
                </a:lnTo>
                <a:lnTo>
                  <a:pt x="496836" y="120396"/>
                </a:lnTo>
                <a:lnTo>
                  <a:pt x="478548" y="111252"/>
                </a:lnTo>
                <a:lnTo>
                  <a:pt x="460260" y="100584"/>
                </a:lnTo>
                <a:lnTo>
                  <a:pt x="441972" y="91440"/>
                </a:lnTo>
                <a:lnTo>
                  <a:pt x="400824" y="73152"/>
                </a:lnTo>
                <a:lnTo>
                  <a:pt x="359676" y="56388"/>
                </a:lnTo>
                <a:lnTo>
                  <a:pt x="318528" y="41148"/>
                </a:lnTo>
                <a:lnTo>
                  <a:pt x="298716" y="33528"/>
                </a:lnTo>
                <a:lnTo>
                  <a:pt x="273951" y="25908"/>
                </a:lnTo>
                <a:lnTo>
                  <a:pt x="239280" y="15240"/>
                </a:lnTo>
                <a:lnTo>
                  <a:pt x="220992" y="10668"/>
                </a:lnTo>
                <a:lnTo>
                  <a:pt x="187464" y="4572"/>
                </a:lnTo>
                <a:lnTo>
                  <a:pt x="172224" y="1524"/>
                </a:lnTo>
                <a:lnTo>
                  <a:pt x="158508" y="0"/>
                </a:lnTo>
                <a:lnTo>
                  <a:pt x="144792" y="0"/>
                </a:lnTo>
                <a:lnTo>
                  <a:pt x="132600" y="1524"/>
                </a:lnTo>
                <a:lnTo>
                  <a:pt x="121932" y="3048"/>
                </a:lnTo>
                <a:lnTo>
                  <a:pt x="120408" y="3048"/>
                </a:lnTo>
                <a:lnTo>
                  <a:pt x="120408" y="4572"/>
                </a:lnTo>
                <a:lnTo>
                  <a:pt x="118884" y="4572"/>
                </a:lnTo>
                <a:lnTo>
                  <a:pt x="111264" y="7620"/>
                </a:lnTo>
                <a:lnTo>
                  <a:pt x="74688" y="39624"/>
                </a:lnTo>
                <a:lnTo>
                  <a:pt x="53352" y="76200"/>
                </a:lnTo>
                <a:lnTo>
                  <a:pt x="45720" y="8991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1524" y="329184"/>
                </a:lnTo>
                <a:lnTo>
                  <a:pt x="3048" y="341376"/>
                </a:lnTo>
                <a:lnTo>
                  <a:pt x="4572" y="355092"/>
                </a:lnTo>
                <a:lnTo>
                  <a:pt x="7620" y="365760"/>
                </a:lnTo>
                <a:lnTo>
                  <a:pt x="12192" y="377952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3528" y="405384"/>
                </a:lnTo>
                <a:lnTo>
                  <a:pt x="39624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52" y="413004"/>
                </a:lnTo>
                <a:lnTo>
                  <a:pt x="64020" y="414528"/>
                </a:lnTo>
                <a:lnTo>
                  <a:pt x="77736" y="416052"/>
                </a:lnTo>
                <a:lnTo>
                  <a:pt x="91452" y="416052"/>
                </a:lnTo>
                <a:lnTo>
                  <a:pt x="126504" y="413004"/>
                </a:lnTo>
                <a:lnTo>
                  <a:pt x="144792" y="409956"/>
                </a:lnTo>
                <a:lnTo>
                  <a:pt x="164604" y="406908"/>
                </a:lnTo>
                <a:lnTo>
                  <a:pt x="207276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416064" y="335280"/>
                </a:lnTo>
                <a:lnTo>
                  <a:pt x="438924" y="327660"/>
                </a:lnTo>
                <a:lnTo>
                  <a:pt x="460260" y="318516"/>
                </a:lnTo>
                <a:lnTo>
                  <a:pt x="480072" y="310896"/>
                </a:lnTo>
                <a:lnTo>
                  <a:pt x="499884" y="301752"/>
                </a:lnTo>
                <a:lnTo>
                  <a:pt x="518172" y="292608"/>
                </a:lnTo>
                <a:lnTo>
                  <a:pt x="534936" y="284988"/>
                </a:lnTo>
                <a:lnTo>
                  <a:pt x="550176" y="275844"/>
                </a:lnTo>
                <a:lnTo>
                  <a:pt x="563880" y="268224"/>
                </a:lnTo>
                <a:lnTo>
                  <a:pt x="585228" y="252984"/>
                </a:lnTo>
                <a:lnTo>
                  <a:pt x="597420" y="240792"/>
                </a:lnTo>
                <a:lnTo>
                  <a:pt x="600468" y="236220"/>
                </a:lnTo>
                <a:lnTo>
                  <a:pt x="600468" y="234696"/>
                </a:lnTo>
                <a:lnTo>
                  <a:pt x="601980" y="231648"/>
                </a:lnTo>
                <a:lnTo>
                  <a:pt x="601980" y="230124"/>
                </a:lnTo>
                <a:lnTo>
                  <a:pt x="603504" y="230124"/>
                </a:lnTo>
                <a:lnTo>
                  <a:pt x="603504" y="227076"/>
                </a:lnTo>
                <a:lnTo>
                  <a:pt x="605028" y="225552"/>
                </a:lnTo>
                <a:lnTo>
                  <a:pt x="605028" y="222504"/>
                </a:lnTo>
                <a:lnTo>
                  <a:pt x="605028" y="220980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669" y="388018"/>
            <a:ext cx="3484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ENVIRONNEMENT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23" y="9387842"/>
            <a:ext cx="4034154" cy="1306195"/>
            <a:chOff x="1523" y="9387840"/>
            <a:chExt cx="4034154" cy="1306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1" y="9585960"/>
              <a:ext cx="48767" cy="15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912" y="960577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055" y="9610344"/>
              <a:ext cx="3587495" cy="10820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7284" y="9572244"/>
              <a:ext cx="2737485" cy="1122045"/>
            </a:xfrm>
            <a:custGeom>
              <a:avLst/>
              <a:gdLst/>
              <a:ahLst/>
              <a:cxnLst/>
              <a:rect l="l" t="t" r="r" b="b"/>
              <a:pathLst>
                <a:path w="2737485" h="1122045">
                  <a:moveTo>
                    <a:pt x="2737104" y="1121663"/>
                  </a:moveTo>
                  <a:lnTo>
                    <a:pt x="2151888" y="1121663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1216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" y="9387840"/>
              <a:ext cx="2552700" cy="1304544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2721" y="1787654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4884"/>
                </a:moveTo>
                <a:lnTo>
                  <a:pt x="603504" y="213360"/>
                </a:lnTo>
                <a:lnTo>
                  <a:pt x="603504" y="211836"/>
                </a:lnTo>
                <a:lnTo>
                  <a:pt x="602754" y="208788"/>
                </a:lnTo>
                <a:lnTo>
                  <a:pt x="601980" y="205740"/>
                </a:lnTo>
                <a:lnTo>
                  <a:pt x="600468" y="204216"/>
                </a:lnTo>
                <a:lnTo>
                  <a:pt x="600468" y="202692"/>
                </a:lnTo>
                <a:lnTo>
                  <a:pt x="595896" y="195072"/>
                </a:lnTo>
                <a:lnTo>
                  <a:pt x="595896" y="193548"/>
                </a:lnTo>
                <a:lnTo>
                  <a:pt x="594372" y="193548"/>
                </a:lnTo>
                <a:lnTo>
                  <a:pt x="588276" y="185928"/>
                </a:lnTo>
                <a:lnTo>
                  <a:pt x="579132" y="176784"/>
                </a:lnTo>
                <a:lnTo>
                  <a:pt x="557796" y="158496"/>
                </a:lnTo>
                <a:lnTo>
                  <a:pt x="544080" y="149352"/>
                </a:lnTo>
                <a:lnTo>
                  <a:pt x="528828" y="138684"/>
                </a:lnTo>
                <a:lnTo>
                  <a:pt x="513600" y="129540"/>
                </a:lnTo>
                <a:lnTo>
                  <a:pt x="496836" y="120396"/>
                </a:lnTo>
                <a:lnTo>
                  <a:pt x="478548" y="109728"/>
                </a:lnTo>
                <a:lnTo>
                  <a:pt x="460260" y="100584"/>
                </a:lnTo>
                <a:lnTo>
                  <a:pt x="400824" y="73152"/>
                </a:lnTo>
                <a:lnTo>
                  <a:pt x="318528" y="39624"/>
                </a:lnTo>
                <a:lnTo>
                  <a:pt x="298716" y="33528"/>
                </a:lnTo>
                <a:lnTo>
                  <a:pt x="278904" y="25908"/>
                </a:lnTo>
                <a:lnTo>
                  <a:pt x="259092" y="19812"/>
                </a:lnTo>
                <a:lnTo>
                  <a:pt x="239280" y="15240"/>
                </a:lnTo>
                <a:lnTo>
                  <a:pt x="220992" y="10668"/>
                </a:lnTo>
                <a:lnTo>
                  <a:pt x="204228" y="6096"/>
                </a:lnTo>
                <a:lnTo>
                  <a:pt x="187464" y="3048"/>
                </a:lnTo>
                <a:lnTo>
                  <a:pt x="156984" y="0"/>
                </a:lnTo>
                <a:lnTo>
                  <a:pt x="132600" y="0"/>
                </a:lnTo>
                <a:lnTo>
                  <a:pt x="121932" y="3048"/>
                </a:lnTo>
                <a:lnTo>
                  <a:pt x="118884" y="3048"/>
                </a:lnTo>
                <a:lnTo>
                  <a:pt x="118884" y="4572"/>
                </a:lnTo>
                <a:lnTo>
                  <a:pt x="109740" y="7620"/>
                </a:lnTo>
                <a:lnTo>
                  <a:pt x="100596" y="13716"/>
                </a:lnTo>
                <a:lnTo>
                  <a:pt x="91452" y="21336"/>
                </a:lnTo>
                <a:lnTo>
                  <a:pt x="83832" y="30480"/>
                </a:lnTo>
                <a:lnTo>
                  <a:pt x="74688" y="39624"/>
                </a:lnTo>
                <a:lnTo>
                  <a:pt x="67068" y="50292"/>
                </a:lnTo>
                <a:lnTo>
                  <a:pt x="59448" y="62484"/>
                </a:lnTo>
                <a:lnTo>
                  <a:pt x="53352" y="76200"/>
                </a:lnTo>
                <a:lnTo>
                  <a:pt x="45720" y="8991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27660"/>
                </a:lnTo>
                <a:lnTo>
                  <a:pt x="1524" y="341376"/>
                </a:lnTo>
                <a:lnTo>
                  <a:pt x="7620" y="365760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2860" y="394716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30480" y="402336"/>
                </a:lnTo>
                <a:lnTo>
                  <a:pt x="32004" y="403860"/>
                </a:lnTo>
                <a:lnTo>
                  <a:pt x="33528" y="403860"/>
                </a:lnTo>
                <a:lnTo>
                  <a:pt x="39624" y="408432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0292" y="413004"/>
                </a:lnTo>
                <a:lnTo>
                  <a:pt x="53352" y="413004"/>
                </a:lnTo>
                <a:lnTo>
                  <a:pt x="62496" y="414528"/>
                </a:lnTo>
                <a:lnTo>
                  <a:pt x="76212" y="416052"/>
                </a:lnTo>
                <a:lnTo>
                  <a:pt x="91452" y="414528"/>
                </a:lnTo>
                <a:lnTo>
                  <a:pt x="108216" y="414528"/>
                </a:lnTo>
                <a:lnTo>
                  <a:pt x="126504" y="411480"/>
                </a:lnTo>
                <a:lnTo>
                  <a:pt x="144792" y="409956"/>
                </a:lnTo>
                <a:lnTo>
                  <a:pt x="164604" y="405384"/>
                </a:lnTo>
                <a:lnTo>
                  <a:pt x="185940" y="402336"/>
                </a:lnTo>
                <a:lnTo>
                  <a:pt x="207276" y="397764"/>
                </a:lnTo>
                <a:lnTo>
                  <a:pt x="235839" y="390144"/>
                </a:lnTo>
                <a:lnTo>
                  <a:pt x="300240" y="373380"/>
                </a:lnTo>
                <a:lnTo>
                  <a:pt x="347472" y="358140"/>
                </a:lnTo>
                <a:lnTo>
                  <a:pt x="416064" y="335280"/>
                </a:lnTo>
                <a:lnTo>
                  <a:pt x="438924" y="326136"/>
                </a:lnTo>
                <a:lnTo>
                  <a:pt x="460260" y="318516"/>
                </a:lnTo>
                <a:lnTo>
                  <a:pt x="480072" y="309372"/>
                </a:lnTo>
                <a:lnTo>
                  <a:pt x="499884" y="301752"/>
                </a:lnTo>
                <a:lnTo>
                  <a:pt x="516648" y="292608"/>
                </a:lnTo>
                <a:lnTo>
                  <a:pt x="533412" y="284988"/>
                </a:lnTo>
                <a:lnTo>
                  <a:pt x="548652" y="275844"/>
                </a:lnTo>
                <a:lnTo>
                  <a:pt x="562368" y="268224"/>
                </a:lnTo>
                <a:lnTo>
                  <a:pt x="574560" y="259080"/>
                </a:lnTo>
                <a:lnTo>
                  <a:pt x="585228" y="251460"/>
                </a:lnTo>
                <a:lnTo>
                  <a:pt x="589800" y="248412"/>
                </a:lnTo>
                <a:lnTo>
                  <a:pt x="592848" y="243840"/>
                </a:lnTo>
                <a:lnTo>
                  <a:pt x="597420" y="239268"/>
                </a:lnTo>
                <a:lnTo>
                  <a:pt x="598944" y="234696"/>
                </a:lnTo>
                <a:lnTo>
                  <a:pt x="600468" y="234696"/>
                </a:lnTo>
                <a:lnTo>
                  <a:pt x="600468" y="233172"/>
                </a:lnTo>
                <a:lnTo>
                  <a:pt x="601980" y="230124"/>
                </a:lnTo>
                <a:lnTo>
                  <a:pt x="601980" y="228600"/>
                </a:lnTo>
                <a:lnTo>
                  <a:pt x="603504" y="225552"/>
                </a:lnTo>
                <a:lnTo>
                  <a:pt x="603504" y="224028"/>
                </a:lnTo>
                <a:lnTo>
                  <a:pt x="605028" y="220980"/>
                </a:lnTo>
                <a:lnTo>
                  <a:pt x="605028" y="216408"/>
                </a:lnTo>
                <a:lnTo>
                  <a:pt x="605028" y="214884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5511" y="1630617"/>
            <a:ext cx="5789930" cy="325056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743585">
              <a:spcBef>
                <a:spcPts val="1395"/>
              </a:spcBef>
            </a:pPr>
            <a:r>
              <a:rPr sz="2000" b="1" i="1" spc="-80" dirty="0">
                <a:solidFill>
                  <a:srgbClr val="366091"/>
                </a:solidFill>
                <a:latin typeface="Verdana"/>
                <a:cs typeface="Verdana"/>
              </a:rPr>
              <a:t>VILLE</a:t>
            </a:r>
            <a:endParaRPr sz="2000" dirty="0">
              <a:latin typeface="Verdana"/>
              <a:cs typeface="Verdana"/>
            </a:endParaRPr>
          </a:p>
          <a:p>
            <a:pPr marL="12700" algn="just">
              <a:spcBef>
                <a:spcPts val="129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Bagnols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Cèze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compte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19000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habitants.</a:t>
            </a:r>
            <a:endParaRPr sz="2000" dirty="0">
              <a:latin typeface="Calibri"/>
              <a:cs typeface="Calibri"/>
            </a:endParaRPr>
          </a:p>
          <a:p>
            <a:pPr marL="12700" marR="5080" algn="just">
              <a:lnSpc>
                <a:spcPct val="125000"/>
              </a:lnSpc>
              <a:tabLst>
                <a:tab pos="984250" algn="l"/>
                <a:tab pos="1590040" algn="l"/>
                <a:tab pos="2020570" algn="l"/>
                <a:tab pos="2618740" algn="l"/>
                <a:tab pos="3079115" algn="l"/>
                <a:tab pos="3458210" algn="l"/>
                <a:tab pos="3888740" algn="l"/>
                <a:tab pos="4069079" algn="l"/>
                <a:tab pos="4735830" algn="l"/>
                <a:tab pos="4921885" algn="l"/>
                <a:tab pos="5563235" algn="l"/>
              </a:tabLst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C’est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une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ville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qui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dispose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d’équipements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publics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p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e,	m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h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è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qu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e,	l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è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qu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,		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	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el, 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re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m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qu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e,	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et 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complexes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sportifs,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Maison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Associations,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cinéma,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centre</a:t>
            </a:r>
            <a:r>
              <a:rPr sz="2000" spc="3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médico-social,</a:t>
            </a:r>
            <a:r>
              <a:rPr sz="2000" spc="4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maisons</a:t>
            </a:r>
            <a:r>
              <a:rPr sz="2000" spc="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4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retraite,</a:t>
            </a:r>
            <a:r>
              <a:rPr sz="2000" spc="409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centres</a:t>
            </a:r>
            <a:r>
              <a:rPr sz="2000" spc="3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soins,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Centre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Hospitalier,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établissements</a:t>
            </a:r>
            <a:r>
              <a:rPr sz="2000" spc="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scolaires.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5298" y="7798309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59">
                <a:moveTo>
                  <a:pt x="605028" y="213360"/>
                </a:moveTo>
                <a:lnTo>
                  <a:pt x="603504" y="211836"/>
                </a:lnTo>
                <a:lnTo>
                  <a:pt x="603123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4216"/>
                </a:lnTo>
                <a:lnTo>
                  <a:pt x="600456" y="202692"/>
                </a:lnTo>
                <a:lnTo>
                  <a:pt x="595884" y="196596"/>
                </a:lnTo>
                <a:lnTo>
                  <a:pt x="595884" y="195072"/>
                </a:lnTo>
                <a:lnTo>
                  <a:pt x="580644" y="176784"/>
                </a:lnTo>
                <a:lnTo>
                  <a:pt x="569988" y="167640"/>
                </a:lnTo>
                <a:lnTo>
                  <a:pt x="557784" y="158496"/>
                </a:lnTo>
                <a:lnTo>
                  <a:pt x="544068" y="149352"/>
                </a:lnTo>
                <a:lnTo>
                  <a:pt x="513588" y="131064"/>
                </a:lnTo>
                <a:lnTo>
                  <a:pt x="496824" y="120396"/>
                </a:lnTo>
                <a:lnTo>
                  <a:pt x="460248" y="102108"/>
                </a:lnTo>
                <a:lnTo>
                  <a:pt x="441960" y="91440"/>
                </a:lnTo>
                <a:lnTo>
                  <a:pt x="400812" y="73152"/>
                </a:lnTo>
                <a:lnTo>
                  <a:pt x="359664" y="56388"/>
                </a:lnTo>
                <a:lnTo>
                  <a:pt x="318516" y="41148"/>
                </a:lnTo>
                <a:lnTo>
                  <a:pt x="298704" y="33528"/>
                </a:lnTo>
                <a:lnTo>
                  <a:pt x="273951" y="25908"/>
                </a:lnTo>
                <a:lnTo>
                  <a:pt x="239268" y="15240"/>
                </a:lnTo>
                <a:lnTo>
                  <a:pt x="220980" y="10668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11252" y="9144"/>
                </a:lnTo>
                <a:lnTo>
                  <a:pt x="74676" y="41148"/>
                </a:lnTo>
                <a:lnTo>
                  <a:pt x="53340" y="76200"/>
                </a:lnTo>
                <a:lnTo>
                  <a:pt x="45720" y="8991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9164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1524" y="329184"/>
                </a:lnTo>
                <a:lnTo>
                  <a:pt x="7620" y="367284"/>
                </a:lnTo>
                <a:lnTo>
                  <a:pt x="18288" y="388620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2004" y="405384"/>
                </a:lnTo>
                <a:lnTo>
                  <a:pt x="33528" y="405384"/>
                </a:lnTo>
                <a:lnTo>
                  <a:pt x="39624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1440" y="416052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16" y="344424"/>
                </a:lnTo>
                <a:lnTo>
                  <a:pt x="416064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0060" y="310896"/>
                </a:lnTo>
                <a:lnTo>
                  <a:pt x="499872" y="301752"/>
                </a:lnTo>
                <a:lnTo>
                  <a:pt x="518160" y="292608"/>
                </a:lnTo>
                <a:lnTo>
                  <a:pt x="534924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1980" y="230124"/>
                </a:lnTo>
                <a:lnTo>
                  <a:pt x="603504" y="230124"/>
                </a:lnTo>
                <a:lnTo>
                  <a:pt x="603504" y="225552"/>
                </a:lnTo>
                <a:lnTo>
                  <a:pt x="605028" y="225552"/>
                </a:lnTo>
                <a:lnTo>
                  <a:pt x="605028" y="220980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12279" y="7800215"/>
            <a:ext cx="6065520" cy="1495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30605">
              <a:spcBef>
                <a:spcPts val="105"/>
              </a:spcBef>
            </a:pP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LOGEMENT</a:t>
            </a:r>
            <a:endParaRPr sz="2000" dirty="0">
              <a:latin typeface="Verdana"/>
              <a:cs typeface="Verdana"/>
            </a:endParaRPr>
          </a:p>
          <a:p>
            <a:pPr marL="12700">
              <a:spcBef>
                <a:spcPts val="1964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possède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pas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logements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étudiants.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tabLst>
                <a:tab pos="709930" algn="l"/>
                <a:tab pos="1740535" algn="l"/>
                <a:tab pos="2028189" algn="l"/>
                <a:tab pos="2743200" algn="l"/>
                <a:tab pos="4036060" algn="l"/>
                <a:tab pos="4468495" algn="l"/>
                <a:tab pos="5690235" algn="l"/>
              </a:tabLst>
            </a:pP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à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re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po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	r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re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  locations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disponibles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ville.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2033" y="5011608"/>
            <a:ext cx="2033148" cy="291900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1</a:t>
            </a:r>
            <a:r>
              <a:rPr lang="fr-FR" dirty="0"/>
              <a:t>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61733" y="1200394"/>
            <a:ext cx="2228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S</a:t>
            </a:r>
            <a:r>
              <a:rPr spc="10" dirty="0"/>
              <a:t>O</a:t>
            </a:r>
            <a:r>
              <a:rPr spc="-15" dirty="0"/>
              <a:t>M</a:t>
            </a:r>
            <a:r>
              <a:rPr spc="20" dirty="0"/>
              <a:t>M</a:t>
            </a:r>
            <a:r>
              <a:rPr spc="-25" dirty="0"/>
              <a:t>A</a:t>
            </a:r>
            <a:r>
              <a:rPr spc="10" dirty="0"/>
              <a:t>I</a:t>
            </a:r>
            <a:r>
              <a:rPr spc="-15" dirty="0"/>
              <a:t>R</a:t>
            </a:r>
            <a:r>
              <a:rPr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9200" y="3980199"/>
            <a:ext cx="368681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spcBef>
                <a:spcPts val="100"/>
              </a:spcBef>
            </a:pP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Informations</a:t>
            </a:r>
            <a:r>
              <a:rPr sz="2400" b="1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générales</a:t>
            </a:r>
            <a:endParaRPr sz="2400" dirty="0">
              <a:latin typeface="Calibri"/>
              <a:cs typeface="Calibri"/>
            </a:endParaRPr>
          </a:p>
          <a:p>
            <a:pPr marL="897890" marR="5080" indent="1139825" algn="r"/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Architecture </a:t>
            </a:r>
            <a:r>
              <a:rPr sz="2400" b="1" spc="-5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Personnel</a:t>
            </a:r>
            <a:r>
              <a:rPr sz="2400" b="1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400" b="1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endParaRPr sz="2400" dirty="0">
              <a:latin typeface="Calibri"/>
              <a:cs typeface="Calibri"/>
            </a:endParaRPr>
          </a:p>
          <a:p>
            <a:pPr marL="684530" marR="8890" indent="1282700" algn="r"/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Vie </a:t>
            </a:r>
            <a:r>
              <a:rPr sz="2400" b="1" spc="-15" dirty="0">
                <a:solidFill>
                  <a:srgbClr val="366091"/>
                </a:solidFill>
                <a:latin typeface="Calibri"/>
                <a:cs typeface="Calibri"/>
              </a:rPr>
              <a:t>étudiante </a:t>
            </a:r>
            <a:r>
              <a:rPr sz="2400" b="1" spc="-5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66091"/>
                </a:solidFill>
                <a:latin typeface="Calibri"/>
                <a:cs typeface="Calibri"/>
              </a:rPr>
              <a:t>Communication</a:t>
            </a:r>
            <a:r>
              <a:rPr sz="2400" b="1" spc="-1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  <a:p>
            <a:pPr marL="2270760" marR="5080" indent="-544195" algn="r"/>
            <a:r>
              <a:rPr sz="2400" b="1" spc="5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400" b="1" spc="-40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400" b="1" spc="1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400" b="1" spc="-15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400" b="1" spc="-20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400" b="1" spc="5" dirty="0">
                <a:solidFill>
                  <a:srgbClr val="366091"/>
                </a:solidFill>
                <a:latin typeface="Calibri"/>
                <a:cs typeface="Calibri"/>
              </a:rPr>
              <a:t>nn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em</a:t>
            </a:r>
            <a:r>
              <a:rPr sz="2400" b="1" spc="15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400" b="1" spc="-20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t  </a:t>
            </a:r>
            <a:r>
              <a:rPr sz="2400" b="1" spc="-35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r>
              <a:rPr sz="2400" b="1" spc="2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400" b="1" spc="-20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400" b="1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  <a:p>
            <a:pPr marL="742315" marR="6350" indent="-730250" algn="r"/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Soutien</a:t>
            </a:r>
            <a:r>
              <a:rPr sz="2400" b="1"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400" b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66091"/>
                </a:solidFill>
                <a:latin typeface="Calibri"/>
                <a:cs typeface="Calibri"/>
              </a:rPr>
              <a:t>Accompagnement </a:t>
            </a:r>
            <a:r>
              <a:rPr sz="2400" b="1" spc="-5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Engagements</a:t>
            </a:r>
            <a:r>
              <a:rPr sz="2400" b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400" b="1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endParaRPr sz="2400" dirty="0">
              <a:latin typeface="Calibri"/>
              <a:cs typeface="Calibri"/>
            </a:endParaRPr>
          </a:p>
          <a:p>
            <a:pPr marL="2602865" marR="7620" indent="39370" algn="r"/>
            <a:r>
              <a:rPr sz="2400" b="1" spc="1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400" b="1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400" b="1" spc="-15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400" b="1" spc="1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400" b="1" spc="-4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é  </a:t>
            </a:r>
            <a:r>
              <a:rPr sz="2400" b="1" spc="-15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400" b="1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400" b="1" spc="-20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400" b="1" spc="-75" dirty="0">
                <a:solidFill>
                  <a:srgbClr val="366091"/>
                </a:solidFill>
                <a:latin typeface="Calibri"/>
                <a:cs typeface="Calibri"/>
              </a:rPr>
              <a:t>x</a:t>
            </a:r>
            <a:r>
              <a:rPr sz="2400" b="1" spc="-1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2893" y="3977074"/>
            <a:ext cx="332740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solidFill>
                  <a:srgbClr val="CA03FB"/>
                </a:solidFill>
                <a:latin typeface="Calibri"/>
                <a:cs typeface="Calibri"/>
              </a:rPr>
              <a:t>3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CA03FB"/>
                </a:solidFill>
                <a:latin typeface="Calibri"/>
                <a:cs typeface="Calibri"/>
              </a:rPr>
              <a:t>4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CA03FB"/>
                </a:solidFill>
                <a:latin typeface="Calibri"/>
                <a:cs typeface="Calibri"/>
              </a:rPr>
              <a:t>5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1</a:t>
            </a:r>
            <a:r>
              <a:rPr sz="2400" b="1" dirty="0">
                <a:solidFill>
                  <a:srgbClr val="CA03FB"/>
                </a:solidFill>
                <a:latin typeface="Calibri"/>
                <a:cs typeface="Calibri"/>
              </a:rPr>
              <a:t>1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1</a:t>
            </a:r>
            <a:r>
              <a:rPr sz="2400" b="1" dirty="0">
                <a:solidFill>
                  <a:srgbClr val="CA03FB"/>
                </a:solidFill>
                <a:latin typeface="Calibri"/>
                <a:cs typeface="Calibri"/>
              </a:rPr>
              <a:t>4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1</a:t>
            </a:r>
            <a:r>
              <a:rPr lang="fr-FR" sz="2400" b="1" dirty="0">
                <a:solidFill>
                  <a:srgbClr val="CA03FB"/>
                </a:solidFill>
                <a:latin typeface="Calibri"/>
                <a:cs typeface="Calibri"/>
              </a:rPr>
              <a:t>7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1</a:t>
            </a:r>
            <a:r>
              <a:rPr lang="fr-FR" sz="2400" b="1" dirty="0">
                <a:solidFill>
                  <a:srgbClr val="CA03FB"/>
                </a:solidFill>
                <a:latin typeface="Calibri"/>
                <a:cs typeface="Calibri"/>
              </a:rPr>
              <a:t>9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2</a:t>
            </a:r>
            <a:r>
              <a:rPr lang="fr-FR" sz="2400" b="1" dirty="0">
                <a:solidFill>
                  <a:srgbClr val="CA03FB"/>
                </a:solidFill>
                <a:latin typeface="Calibri"/>
                <a:cs typeface="Calibri"/>
              </a:rPr>
              <a:t>1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2</a:t>
            </a:r>
            <a:r>
              <a:rPr lang="fr-FR" sz="2400" b="1" dirty="0">
                <a:solidFill>
                  <a:srgbClr val="CA03FB"/>
                </a:solidFill>
                <a:latin typeface="Calibri"/>
                <a:cs typeface="Calibri"/>
              </a:rPr>
              <a:t>3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sz="2400" b="1" spc="-20" dirty="0">
                <a:solidFill>
                  <a:srgbClr val="CA03FB"/>
                </a:solidFill>
                <a:latin typeface="Calibri"/>
                <a:cs typeface="Calibri"/>
              </a:rPr>
              <a:t>2</a:t>
            </a:r>
            <a:r>
              <a:rPr lang="fr-FR" sz="2400" b="1" dirty="0">
                <a:solidFill>
                  <a:srgbClr val="CA03FB"/>
                </a:solidFill>
                <a:latin typeface="Calibri"/>
                <a:cs typeface="Calibri"/>
              </a:rPr>
              <a:t>4</a:t>
            </a:r>
            <a:endParaRPr sz="2400" dirty="0">
              <a:latin typeface="Calibri"/>
              <a:cs typeface="Calibri"/>
            </a:endParaRPr>
          </a:p>
          <a:p>
            <a:pPr marL="12700"/>
            <a:r>
              <a:rPr lang="fr-FR" sz="2400" b="1" spc="-20" dirty="0">
                <a:solidFill>
                  <a:srgbClr val="CA03FB"/>
                </a:solidFill>
                <a:latin typeface="Calibri"/>
                <a:cs typeface="Calibri"/>
              </a:rPr>
              <a:t>   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" y="376428"/>
            <a:ext cx="3432048" cy="240334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81286" y="10123346"/>
            <a:ext cx="180340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lang="fr-FR" sz="2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2838" y="356094"/>
            <a:ext cx="2486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RESSOURCES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2316" y="5225347"/>
            <a:ext cx="28422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7320" indent="-135255">
              <a:spcBef>
                <a:spcPts val="105"/>
              </a:spcBef>
              <a:buChar char="-"/>
              <a:tabLst>
                <a:tab pos="14795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évaluations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ligne</a:t>
            </a:r>
            <a:endParaRPr sz="2000">
              <a:latin typeface="Calibri"/>
              <a:cs typeface="Calibri"/>
            </a:endParaRPr>
          </a:p>
          <a:p>
            <a:pPr marL="147320" indent="-135255">
              <a:buChar char="-"/>
              <a:tabLst>
                <a:tab pos="14795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Aux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bibliothèques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49" y="8973312"/>
            <a:ext cx="6091555" cy="1699260"/>
            <a:chOff x="3047" y="8973312"/>
            <a:chExt cx="6091555" cy="16992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2" y="9564624"/>
              <a:ext cx="48767" cy="152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8911" y="958443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152" y="9589008"/>
              <a:ext cx="3581399" cy="10835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8808" y="9550908"/>
              <a:ext cx="2737485" cy="1122045"/>
            </a:xfrm>
            <a:custGeom>
              <a:avLst/>
              <a:gdLst/>
              <a:ahLst/>
              <a:cxnLst/>
              <a:rect l="l" t="t" r="r" b="b"/>
              <a:pathLst>
                <a:path w="2737485" h="1122045">
                  <a:moveTo>
                    <a:pt x="2737103" y="1121664"/>
                  </a:moveTo>
                  <a:lnTo>
                    <a:pt x="2150364" y="1121664"/>
                  </a:lnTo>
                  <a:lnTo>
                    <a:pt x="4571" y="9144"/>
                  </a:lnTo>
                  <a:lnTo>
                    <a:pt x="0" y="0"/>
                  </a:lnTo>
                  <a:lnTo>
                    <a:pt x="2737103" y="1121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" y="9366504"/>
              <a:ext cx="2552700" cy="13060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34411" y="9351264"/>
              <a:ext cx="3546475" cy="756285"/>
            </a:xfrm>
            <a:custGeom>
              <a:avLst/>
              <a:gdLst/>
              <a:ahLst/>
              <a:cxnLst/>
              <a:rect l="l" t="t" r="r" b="b"/>
              <a:pathLst>
                <a:path w="3546475" h="756284">
                  <a:moveTo>
                    <a:pt x="3421380" y="755904"/>
                  </a:moveTo>
                  <a:lnTo>
                    <a:pt x="124968" y="755904"/>
                  </a:lnTo>
                  <a:lnTo>
                    <a:pt x="76509" y="746021"/>
                  </a:lnTo>
                  <a:lnTo>
                    <a:pt x="36766" y="719137"/>
                  </a:lnTo>
                  <a:lnTo>
                    <a:pt x="9882" y="679394"/>
                  </a:lnTo>
                  <a:lnTo>
                    <a:pt x="0" y="630935"/>
                  </a:lnTo>
                  <a:lnTo>
                    <a:pt x="0" y="126492"/>
                  </a:lnTo>
                  <a:lnTo>
                    <a:pt x="9882" y="77152"/>
                  </a:lnTo>
                  <a:lnTo>
                    <a:pt x="36766" y="36957"/>
                  </a:lnTo>
                  <a:lnTo>
                    <a:pt x="76509" y="9906"/>
                  </a:lnTo>
                  <a:lnTo>
                    <a:pt x="124968" y="0"/>
                  </a:lnTo>
                  <a:lnTo>
                    <a:pt x="3421380" y="0"/>
                  </a:lnTo>
                  <a:lnTo>
                    <a:pt x="3469838" y="9906"/>
                  </a:lnTo>
                  <a:lnTo>
                    <a:pt x="3509581" y="36957"/>
                  </a:lnTo>
                  <a:lnTo>
                    <a:pt x="3536465" y="77152"/>
                  </a:lnTo>
                  <a:lnTo>
                    <a:pt x="3546348" y="126492"/>
                  </a:lnTo>
                  <a:lnTo>
                    <a:pt x="3546348" y="630935"/>
                  </a:lnTo>
                  <a:lnTo>
                    <a:pt x="3536465" y="679394"/>
                  </a:lnTo>
                  <a:lnTo>
                    <a:pt x="3509581" y="719137"/>
                  </a:lnTo>
                  <a:lnTo>
                    <a:pt x="3469838" y="746021"/>
                  </a:lnTo>
                  <a:lnTo>
                    <a:pt x="3421380" y="7559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20696" y="9339072"/>
              <a:ext cx="3573779" cy="782320"/>
            </a:xfrm>
            <a:custGeom>
              <a:avLst/>
              <a:gdLst/>
              <a:ahLst/>
              <a:cxnLst/>
              <a:rect l="l" t="t" r="r" b="b"/>
              <a:pathLst>
                <a:path w="3573779" h="782320">
                  <a:moveTo>
                    <a:pt x="3435096" y="781811"/>
                  </a:moveTo>
                  <a:lnTo>
                    <a:pt x="138684" y="781811"/>
                  </a:lnTo>
                  <a:lnTo>
                    <a:pt x="126492" y="780288"/>
                  </a:lnTo>
                  <a:lnTo>
                    <a:pt x="112776" y="778763"/>
                  </a:lnTo>
                  <a:lnTo>
                    <a:pt x="73152" y="765048"/>
                  </a:lnTo>
                  <a:lnTo>
                    <a:pt x="41148" y="740664"/>
                  </a:lnTo>
                  <a:lnTo>
                    <a:pt x="18288" y="708660"/>
                  </a:lnTo>
                  <a:lnTo>
                    <a:pt x="12192" y="697992"/>
                  </a:lnTo>
                  <a:lnTo>
                    <a:pt x="3048" y="670560"/>
                  </a:lnTo>
                  <a:lnTo>
                    <a:pt x="0" y="643128"/>
                  </a:lnTo>
                  <a:lnTo>
                    <a:pt x="0" y="138684"/>
                  </a:lnTo>
                  <a:lnTo>
                    <a:pt x="6096" y="97536"/>
                  </a:lnTo>
                  <a:lnTo>
                    <a:pt x="24384" y="60960"/>
                  </a:lnTo>
                  <a:lnTo>
                    <a:pt x="50292" y="32004"/>
                  </a:lnTo>
                  <a:lnTo>
                    <a:pt x="85344" y="10668"/>
                  </a:lnTo>
                  <a:lnTo>
                    <a:pt x="124968" y="0"/>
                  </a:lnTo>
                  <a:lnTo>
                    <a:pt x="3448811" y="0"/>
                  </a:lnTo>
                  <a:lnTo>
                    <a:pt x="3488436" y="10668"/>
                  </a:lnTo>
                  <a:lnTo>
                    <a:pt x="3513429" y="24384"/>
                  </a:lnTo>
                  <a:lnTo>
                    <a:pt x="140208" y="24384"/>
                  </a:lnTo>
                  <a:lnTo>
                    <a:pt x="128016" y="25908"/>
                  </a:lnTo>
                  <a:lnTo>
                    <a:pt x="85344" y="38100"/>
                  </a:lnTo>
                  <a:lnTo>
                    <a:pt x="51816" y="65532"/>
                  </a:lnTo>
                  <a:lnTo>
                    <a:pt x="32004" y="103632"/>
                  </a:lnTo>
                  <a:lnTo>
                    <a:pt x="25908" y="126492"/>
                  </a:lnTo>
                  <a:lnTo>
                    <a:pt x="25908" y="653796"/>
                  </a:lnTo>
                  <a:lnTo>
                    <a:pt x="39624" y="696468"/>
                  </a:lnTo>
                  <a:lnTo>
                    <a:pt x="67056" y="729996"/>
                  </a:lnTo>
                  <a:lnTo>
                    <a:pt x="105156" y="751332"/>
                  </a:lnTo>
                  <a:lnTo>
                    <a:pt x="115824" y="752856"/>
                  </a:lnTo>
                  <a:lnTo>
                    <a:pt x="126492" y="755904"/>
                  </a:lnTo>
                  <a:lnTo>
                    <a:pt x="3514953" y="755904"/>
                  </a:lnTo>
                  <a:lnTo>
                    <a:pt x="3512819" y="757428"/>
                  </a:lnTo>
                  <a:lnTo>
                    <a:pt x="3500627" y="765048"/>
                  </a:lnTo>
                  <a:lnTo>
                    <a:pt x="3488436" y="769620"/>
                  </a:lnTo>
                  <a:lnTo>
                    <a:pt x="3476244" y="775715"/>
                  </a:lnTo>
                  <a:lnTo>
                    <a:pt x="3462527" y="778763"/>
                  </a:lnTo>
                  <a:lnTo>
                    <a:pt x="3435096" y="781811"/>
                  </a:lnTo>
                  <a:close/>
                </a:path>
                <a:path w="3573779" h="782320">
                  <a:moveTo>
                    <a:pt x="3514953" y="755904"/>
                  </a:moveTo>
                  <a:lnTo>
                    <a:pt x="3445764" y="755904"/>
                  </a:lnTo>
                  <a:lnTo>
                    <a:pt x="3456432" y="754380"/>
                  </a:lnTo>
                  <a:lnTo>
                    <a:pt x="3467100" y="751332"/>
                  </a:lnTo>
                  <a:lnTo>
                    <a:pt x="3488436" y="742188"/>
                  </a:lnTo>
                  <a:lnTo>
                    <a:pt x="3497580" y="737616"/>
                  </a:lnTo>
                  <a:lnTo>
                    <a:pt x="3506724" y="729996"/>
                  </a:lnTo>
                  <a:lnTo>
                    <a:pt x="3514344" y="723900"/>
                  </a:lnTo>
                  <a:lnTo>
                    <a:pt x="3538728" y="687324"/>
                  </a:lnTo>
                  <a:lnTo>
                    <a:pt x="3544824" y="665988"/>
                  </a:lnTo>
                  <a:lnTo>
                    <a:pt x="3547872" y="655320"/>
                  </a:lnTo>
                  <a:lnTo>
                    <a:pt x="3547872" y="128016"/>
                  </a:lnTo>
                  <a:lnTo>
                    <a:pt x="3546348" y="115824"/>
                  </a:lnTo>
                  <a:lnTo>
                    <a:pt x="3543300" y="105156"/>
                  </a:lnTo>
                  <a:lnTo>
                    <a:pt x="3538728" y="94488"/>
                  </a:lnTo>
                  <a:lnTo>
                    <a:pt x="3529584" y="76200"/>
                  </a:lnTo>
                  <a:lnTo>
                    <a:pt x="3521964" y="67056"/>
                  </a:lnTo>
                  <a:lnTo>
                    <a:pt x="3515868" y="59436"/>
                  </a:lnTo>
                  <a:lnTo>
                    <a:pt x="3506724" y="51816"/>
                  </a:lnTo>
                  <a:lnTo>
                    <a:pt x="3499103" y="44196"/>
                  </a:lnTo>
                  <a:lnTo>
                    <a:pt x="3488436" y="39624"/>
                  </a:lnTo>
                  <a:lnTo>
                    <a:pt x="3447288" y="25908"/>
                  </a:lnTo>
                  <a:lnTo>
                    <a:pt x="140208" y="24384"/>
                  </a:lnTo>
                  <a:lnTo>
                    <a:pt x="3513429" y="24384"/>
                  </a:lnTo>
                  <a:lnTo>
                    <a:pt x="3541776" y="50292"/>
                  </a:lnTo>
                  <a:lnTo>
                    <a:pt x="3561588" y="83820"/>
                  </a:lnTo>
                  <a:lnTo>
                    <a:pt x="3567684" y="96012"/>
                  </a:lnTo>
                  <a:lnTo>
                    <a:pt x="3570732" y="109728"/>
                  </a:lnTo>
                  <a:lnTo>
                    <a:pt x="3573780" y="137160"/>
                  </a:lnTo>
                  <a:lnTo>
                    <a:pt x="3573780" y="643128"/>
                  </a:lnTo>
                  <a:lnTo>
                    <a:pt x="3567684" y="682752"/>
                  </a:lnTo>
                  <a:lnTo>
                    <a:pt x="3541776" y="729996"/>
                  </a:lnTo>
                  <a:lnTo>
                    <a:pt x="3523488" y="749808"/>
                  </a:lnTo>
                  <a:lnTo>
                    <a:pt x="3514953" y="755904"/>
                  </a:lnTo>
                  <a:close/>
                </a:path>
              </a:pathLst>
            </a:custGeom>
            <a:solidFill>
              <a:srgbClr val="CA03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75688" y="8973312"/>
              <a:ext cx="917575" cy="808990"/>
            </a:xfrm>
            <a:custGeom>
              <a:avLst/>
              <a:gdLst/>
              <a:ahLst/>
              <a:cxnLst/>
              <a:rect l="l" t="t" r="r" b="b"/>
              <a:pathLst>
                <a:path w="917575" h="808990">
                  <a:moveTo>
                    <a:pt x="205740" y="344170"/>
                  </a:moveTo>
                  <a:lnTo>
                    <a:pt x="199644" y="337820"/>
                  </a:lnTo>
                  <a:lnTo>
                    <a:pt x="196596" y="336550"/>
                  </a:lnTo>
                  <a:lnTo>
                    <a:pt x="192024" y="335280"/>
                  </a:lnTo>
                  <a:lnTo>
                    <a:pt x="188976" y="336550"/>
                  </a:lnTo>
                  <a:lnTo>
                    <a:pt x="9144" y="392430"/>
                  </a:lnTo>
                  <a:lnTo>
                    <a:pt x="3048" y="393700"/>
                  </a:lnTo>
                  <a:lnTo>
                    <a:pt x="0" y="398780"/>
                  </a:lnTo>
                  <a:lnTo>
                    <a:pt x="0" y="411480"/>
                  </a:lnTo>
                  <a:lnTo>
                    <a:pt x="3048" y="415290"/>
                  </a:lnTo>
                  <a:lnTo>
                    <a:pt x="9144" y="416560"/>
                  </a:lnTo>
                  <a:lnTo>
                    <a:pt x="188976" y="473710"/>
                  </a:lnTo>
                  <a:lnTo>
                    <a:pt x="192024" y="474980"/>
                  </a:lnTo>
                  <a:lnTo>
                    <a:pt x="196596" y="473710"/>
                  </a:lnTo>
                  <a:lnTo>
                    <a:pt x="202692" y="468630"/>
                  </a:lnTo>
                  <a:lnTo>
                    <a:pt x="205740" y="463550"/>
                  </a:lnTo>
                  <a:lnTo>
                    <a:pt x="205740" y="461010"/>
                  </a:lnTo>
                  <a:lnTo>
                    <a:pt x="205740" y="347980"/>
                  </a:lnTo>
                  <a:lnTo>
                    <a:pt x="205740" y="344170"/>
                  </a:lnTo>
                  <a:close/>
                </a:path>
                <a:path w="917575" h="808990">
                  <a:moveTo>
                    <a:pt x="329184" y="607060"/>
                  </a:moveTo>
                  <a:lnTo>
                    <a:pt x="327660" y="603250"/>
                  </a:lnTo>
                  <a:lnTo>
                    <a:pt x="324612" y="599440"/>
                  </a:lnTo>
                  <a:lnTo>
                    <a:pt x="323126" y="598170"/>
                  </a:lnTo>
                  <a:lnTo>
                    <a:pt x="250863" y="535940"/>
                  </a:lnTo>
                  <a:lnTo>
                    <a:pt x="233172" y="520700"/>
                  </a:lnTo>
                  <a:lnTo>
                    <a:pt x="230124" y="516890"/>
                  </a:lnTo>
                  <a:lnTo>
                    <a:pt x="219456" y="516890"/>
                  </a:lnTo>
                  <a:lnTo>
                    <a:pt x="213360" y="523240"/>
                  </a:lnTo>
                  <a:lnTo>
                    <a:pt x="132588" y="675640"/>
                  </a:lnTo>
                  <a:lnTo>
                    <a:pt x="129540" y="680720"/>
                  </a:lnTo>
                  <a:lnTo>
                    <a:pt x="129540" y="687070"/>
                  </a:lnTo>
                  <a:lnTo>
                    <a:pt x="134112" y="689610"/>
                  </a:lnTo>
                  <a:lnTo>
                    <a:pt x="137160" y="694690"/>
                  </a:lnTo>
                  <a:lnTo>
                    <a:pt x="143256" y="695960"/>
                  </a:lnTo>
                  <a:lnTo>
                    <a:pt x="147828" y="692150"/>
                  </a:lnTo>
                  <a:lnTo>
                    <a:pt x="157048" y="688340"/>
                  </a:lnTo>
                  <a:lnTo>
                    <a:pt x="320040" y="621030"/>
                  </a:lnTo>
                  <a:lnTo>
                    <a:pt x="324612" y="619760"/>
                  </a:lnTo>
                  <a:lnTo>
                    <a:pt x="327660" y="615950"/>
                  </a:lnTo>
                  <a:lnTo>
                    <a:pt x="327660" y="612140"/>
                  </a:lnTo>
                  <a:lnTo>
                    <a:pt x="329184" y="607060"/>
                  </a:lnTo>
                  <a:close/>
                </a:path>
                <a:path w="917575" h="808990">
                  <a:moveTo>
                    <a:pt x="329184" y="201930"/>
                  </a:moveTo>
                  <a:lnTo>
                    <a:pt x="327660" y="196850"/>
                  </a:lnTo>
                  <a:lnTo>
                    <a:pt x="327660" y="193040"/>
                  </a:lnTo>
                  <a:lnTo>
                    <a:pt x="324612" y="190500"/>
                  </a:lnTo>
                  <a:lnTo>
                    <a:pt x="320040" y="187960"/>
                  </a:lnTo>
                  <a:lnTo>
                    <a:pt x="159905" y="120650"/>
                  </a:lnTo>
                  <a:lnTo>
                    <a:pt x="147828" y="115570"/>
                  </a:lnTo>
                  <a:lnTo>
                    <a:pt x="143256" y="114300"/>
                  </a:lnTo>
                  <a:lnTo>
                    <a:pt x="137160" y="115570"/>
                  </a:lnTo>
                  <a:lnTo>
                    <a:pt x="129540" y="123190"/>
                  </a:lnTo>
                  <a:lnTo>
                    <a:pt x="129540" y="128270"/>
                  </a:lnTo>
                  <a:lnTo>
                    <a:pt x="132588" y="133350"/>
                  </a:lnTo>
                  <a:lnTo>
                    <a:pt x="213360" y="285750"/>
                  </a:lnTo>
                  <a:lnTo>
                    <a:pt x="216408" y="288290"/>
                  </a:lnTo>
                  <a:lnTo>
                    <a:pt x="222504" y="292100"/>
                  </a:lnTo>
                  <a:lnTo>
                    <a:pt x="227076" y="292100"/>
                  </a:lnTo>
                  <a:lnTo>
                    <a:pt x="233172" y="288290"/>
                  </a:lnTo>
                  <a:lnTo>
                    <a:pt x="250863" y="273050"/>
                  </a:lnTo>
                  <a:lnTo>
                    <a:pt x="323126" y="210820"/>
                  </a:lnTo>
                  <a:lnTo>
                    <a:pt x="324612" y="209550"/>
                  </a:lnTo>
                  <a:lnTo>
                    <a:pt x="327660" y="207010"/>
                  </a:lnTo>
                  <a:lnTo>
                    <a:pt x="329184" y="201930"/>
                  </a:lnTo>
                  <a:close/>
                </a:path>
                <a:path w="917575" h="808990">
                  <a:moveTo>
                    <a:pt x="534911" y="635000"/>
                  </a:moveTo>
                  <a:lnTo>
                    <a:pt x="534416" y="633730"/>
                  </a:lnTo>
                  <a:lnTo>
                    <a:pt x="533400" y="631190"/>
                  </a:lnTo>
                  <a:lnTo>
                    <a:pt x="530352" y="627380"/>
                  </a:lnTo>
                  <a:lnTo>
                    <a:pt x="527304" y="626110"/>
                  </a:lnTo>
                  <a:lnTo>
                    <a:pt x="390144" y="626110"/>
                  </a:lnTo>
                  <a:lnTo>
                    <a:pt x="385572" y="627380"/>
                  </a:lnTo>
                  <a:lnTo>
                    <a:pt x="384035" y="631190"/>
                  </a:lnTo>
                  <a:lnTo>
                    <a:pt x="381000" y="635000"/>
                  </a:lnTo>
                  <a:lnTo>
                    <a:pt x="381000" y="640080"/>
                  </a:lnTo>
                  <a:lnTo>
                    <a:pt x="382511" y="642620"/>
                  </a:lnTo>
                  <a:lnTo>
                    <a:pt x="448043" y="805180"/>
                  </a:lnTo>
                  <a:lnTo>
                    <a:pt x="452628" y="808990"/>
                  </a:lnTo>
                  <a:lnTo>
                    <a:pt x="463296" y="808990"/>
                  </a:lnTo>
                  <a:lnTo>
                    <a:pt x="467868" y="805180"/>
                  </a:lnTo>
                  <a:lnTo>
                    <a:pt x="472973" y="792480"/>
                  </a:lnTo>
                  <a:lnTo>
                    <a:pt x="529805" y="651510"/>
                  </a:lnTo>
                  <a:lnTo>
                    <a:pt x="533400" y="642620"/>
                  </a:lnTo>
                  <a:lnTo>
                    <a:pt x="534911" y="640080"/>
                  </a:lnTo>
                  <a:lnTo>
                    <a:pt x="534911" y="635000"/>
                  </a:lnTo>
                  <a:close/>
                </a:path>
                <a:path w="917575" h="808990">
                  <a:moveTo>
                    <a:pt x="534911" y="170180"/>
                  </a:moveTo>
                  <a:lnTo>
                    <a:pt x="533400" y="165100"/>
                  </a:lnTo>
                  <a:lnTo>
                    <a:pt x="530275" y="157480"/>
                  </a:lnTo>
                  <a:lnTo>
                    <a:pt x="473024" y="17780"/>
                  </a:lnTo>
                  <a:lnTo>
                    <a:pt x="469392" y="8890"/>
                  </a:lnTo>
                  <a:lnTo>
                    <a:pt x="467868" y="2540"/>
                  </a:lnTo>
                  <a:lnTo>
                    <a:pt x="463296" y="0"/>
                  </a:lnTo>
                  <a:lnTo>
                    <a:pt x="452628" y="0"/>
                  </a:lnTo>
                  <a:lnTo>
                    <a:pt x="448043" y="2540"/>
                  </a:lnTo>
                  <a:lnTo>
                    <a:pt x="446519" y="8890"/>
                  </a:lnTo>
                  <a:lnTo>
                    <a:pt x="382511" y="165100"/>
                  </a:lnTo>
                  <a:lnTo>
                    <a:pt x="381000" y="170180"/>
                  </a:lnTo>
                  <a:lnTo>
                    <a:pt x="381000" y="173990"/>
                  </a:lnTo>
                  <a:lnTo>
                    <a:pt x="384035" y="177800"/>
                  </a:lnTo>
                  <a:lnTo>
                    <a:pt x="385572" y="182880"/>
                  </a:lnTo>
                  <a:lnTo>
                    <a:pt x="390144" y="184150"/>
                  </a:lnTo>
                  <a:lnTo>
                    <a:pt x="527304" y="184150"/>
                  </a:lnTo>
                  <a:lnTo>
                    <a:pt x="530352" y="182880"/>
                  </a:lnTo>
                  <a:lnTo>
                    <a:pt x="533400" y="177800"/>
                  </a:lnTo>
                  <a:lnTo>
                    <a:pt x="533908" y="176530"/>
                  </a:lnTo>
                  <a:lnTo>
                    <a:pt x="534911" y="173990"/>
                  </a:lnTo>
                  <a:lnTo>
                    <a:pt x="534911" y="170180"/>
                  </a:lnTo>
                  <a:close/>
                </a:path>
                <a:path w="917575" h="808990">
                  <a:moveTo>
                    <a:pt x="693420" y="393700"/>
                  </a:moveTo>
                  <a:lnTo>
                    <a:pt x="682752" y="340360"/>
                  </a:lnTo>
                  <a:lnTo>
                    <a:pt x="664464" y="304800"/>
                  </a:lnTo>
                  <a:lnTo>
                    <a:pt x="638543" y="270510"/>
                  </a:lnTo>
                  <a:lnTo>
                    <a:pt x="606552" y="242570"/>
                  </a:lnTo>
                  <a:lnTo>
                    <a:pt x="572262" y="222250"/>
                  </a:lnTo>
                  <a:lnTo>
                    <a:pt x="569976" y="220980"/>
                  </a:lnTo>
                  <a:lnTo>
                    <a:pt x="527304" y="204470"/>
                  </a:lnTo>
                  <a:lnTo>
                    <a:pt x="481584" y="196850"/>
                  </a:lnTo>
                  <a:lnTo>
                    <a:pt x="457200" y="195580"/>
                  </a:lnTo>
                  <a:lnTo>
                    <a:pt x="434327" y="196850"/>
                  </a:lnTo>
                  <a:lnTo>
                    <a:pt x="388620" y="204470"/>
                  </a:lnTo>
                  <a:lnTo>
                    <a:pt x="345948" y="220980"/>
                  </a:lnTo>
                  <a:lnTo>
                    <a:pt x="309372" y="242570"/>
                  </a:lnTo>
                  <a:lnTo>
                    <a:pt x="277368" y="271780"/>
                  </a:lnTo>
                  <a:lnTo>
                    <a:pt x="251460" y="306070"/>
                  </a:lnTo>
                  <a:lnTo>
                    <a:pt x="233172" y="342900"/>
                  </a:lnTo>
                  <a:lnTo>
                    <a:pt x="222504" y="393700"/>
                  </a:lnTo>
                  <a:lnTo>
                    <a:pt x="222504" y="415290"/>
                  </a:lnTo>
                  <a:lnTo>
                    <a:pt x="233172" y="467360"/>
                  </a:lnTo>
                  <a:lnTo>
                    <a:pt x="251460" y="505460"/>
                  </a:lnTo>
                  <a:lnTo>
                    <a:pt x="277368" y="538480"/>
                  </a:lnTo>
                  <a:lnTo>
                    <a:pt x="309372" y="566420"/>
                  </a:lnTo>
                  <a:lnTo>
                    <a:pt x="347472" y="589280"/>
                  </a:lnTo>
                  <a:lnTo>
                    <a:pt x="388620" y="604520"/>
                  </a:lnTo>
                  <a:lnTo>
                    <a:pt x="434327" y="612140"/>
                  </a:lnTo>
                  <a:lnTo>
                    <a:pt x="458711" y="613410"/>
                  </a:lnTo>
                  <a:lnTo>
                    <a:pt x="483108" y="612140"/>
                  </a:lnTo>
                  <a:lnTo>
                    <a:pt x="528828" y="604520"/>
                  </a:lnTo>
                  <a:lnTo>
                    <a:pt x="569976" y="588010"/>
                  </a:lnTo>
                  <a:lnTo>
                    <a:pt x="589788" y="576580"/>
                  </a:lnTo>
                  <a:lnTo>
                    <a:pt x="608076" y="566420"/>
                  </a:lnTo>
                  <a:lnTo>
                    <a:pt x="640080" y="537210"/>
                  </a:lnTo>
                  <a:lnTo>
                    <a:pt x="665988" y="504190"/>
                  </a:lnTo>
                  <a:lnTo>
                    <a:pt x="682752" y="466090"/>
                  </a:lnTo>
                  <a:lnTo>
                    <a:pt x="693420" y="425450"/>
                  </a:lnTo>
                  <a:lnTo>
                    <a:pt x="693420" y="393700"/>
                  </a:lnTo>
                  <a:close/>
                </a:path>
                <a:path w="917575" h="808990">
                  <a:moveTo>
                    <a:pt x="787908" y="680720"/>
                  </a:moveTo>
                  <a:lnTo>
                    <a:pt x="784860" y="675640"/>
                  </a:lnTo>
                  <a:lnTo>
                    <a:pt x="709422" y="535940"/>
                  </a:lnTo>
                  <a:lnTo>
                    <a:pt x="702564" y="523240"/>
                  </a:lnTo>
                  <a:lnTo>
                    <a:pt x="701027" y="520700"/>
                  </a:lnTo>
                  <a:lnTo>
                    <a:pt x="697992" y="516890"/>
                  </a:lnTo>
                  <a:lnTo>
                    <a:pt x="685800" y="516890"/>
                  </a:lnTo>
                  <a:lnTo>
                    <a:pt x="682752" y="520700"/>
                  </a:lnTo>
                  <a:lnTo>
                    <a:pt x="592836" y="599440"/>
                  </a:lnTo>
                  <a:lnTo>
                    <a:pt x="589788" y="603250"/>
                  </a:lnTo>
                  <a:lnTo>
                    <a:pt x="588264" y="607060"/>
                  </a:lnTo>
                  <a:lnTo>
                    <a:pt x="588264" y="612140"/>
                  </a:lnTo>
                  <a:lnTo>
                    <a:pt x="589788" y="615950"/>
                  </a:lnTo>
                  <a:lnTo>
                    <a:pt x="592836" y="619760"/>
                  </a:lnTo>
                  <a:lnTo>
                    <a:pt x="768096" y="692150"/>
                  </a:lnTo>
                  <a:lnTo>
                    <a:pt x="774192" y="695960"/>
                  </a:lnTo>
                  <a:lnTo>
                    <a:pt x="778764" y="694690"/>
                  </a:lnTo>
                  <a:lnTo>
                    <a:pt x="785114" y="688340"/>
                  </a:lnTo>
                  <a:lnTo>
                    <a:pt x="786384" y="687070"/>
                  </a:lnTo>
                  <a:lnTo>
                    <a:pt x="787908" y="680720"/>
                  </a:lnTo>
                  <a:close/>
                </a:path>
                <a:path w="917575" h="808990">
                  <a:moveTo>
                    <a:pt x="787908" y="128270"/>
                  </a:moveTo>
                  <a:lnTo>
                    <a:pt x="786384" y="123190"/>
                  </a:lnTo>
                  <a:lnTo>
                    <a:pt x="784860" y="120650"/>
                  </a:lnTo>
                  <a:lnTo>
                    <a:pt x="783336" y="118110"/>
                  </a:lnTo>
                  <a:lnTo>
                    <a:pt x="778764" y="115570"/>
                  </a:lnTo>
                  <a:lnTo>
                    <a:pt x="774192" y="114300"/>
                  </a:lnTo>
                  <a:lnTo>
                    <a:pt x="768096" y="115570"/>
                  </a:lnTo>
                  <a:lnTo>
                    <a:pt x="595884" y="187960"/>
                  </a:lnTo>
                  <a:lnTo>
                    <a:pt x="589788" y="193040"/>
                  </a:lnTo>
                  <a:lnTo>
                    <a:pt x="588264" y="196850"/>
                  </a:lnTo>
                  <a:lnTo>
                    <a:pt x="588264" y="201930"/>
                  </a:lnTo>
                  <a:lnTo>
                    <a:pt x="589788" y="207010"/>
                  </a:lnTo>
                  <a:lnTo>
                    <a:pt x="592836" y="209550"/>
                  </a:lnTo>
                  <a:lnTo>
                    <a:pt x="682752" y="288290"/>
                  </a:lnTo>
                  <a:lnTo>
                    <a:pt x="685800" y="290830"/>
                  </a:lnTo>
                  <a:lnTo>
                    <a:pt x="690372" y="292100"/>
                  </a:lnTo>
                  <a:lnTo>
                    <a:pt x="693420" y="292100"/>
                  </a:lnTo>
                  <a:lnTo>
                    <a:pt x="697992" y="290830"/>
                  </a:lnTo>
                  <a:lnTo>
                    <a:pt x="701027" y="288290"/>
                  </a:lnTo>
                  <a:lnTo>
                    <a:pt x="702564" y="285750"/>
                  </a:lnTo>
                  <a:lnTo>
                    <a:pt x="709422" y="273050"/>
                  </a:lnTo>
                  <a:lnTo>
                    <a:pt x="784860" y="133350"/>
                  </a:lnTo>
                  <a:lnTo>
                    <a:pt x="787908" y="128270"/>
                  </a:lnTo>
                  <a:close/>
                </a:path>
                <a:path w="917575" h="808990">
                  <a:moveTo>
                    <a:pt x="917435" y="399288"/>
                  </a:moveTo>
                  <a:lnTo>
                    <a:pt x="912876" y="394716"/>
                  </a:lnTo>
                  <a:lnTo>
                    <a:pt x="908304" y="393192"/>
                  </a:lnTo>
                  <a:lnTo>
                    <a:pt x="767346" y="348996"/>
                  </a:lnTo>
                  <a:lnTo>
                    <a:pt x="728472" y="336804"/>
                  </a:lnTo>
                  <a:lnTo>
                    <a:pt x="723900" y="335280"/>
                  </a:lnTo>
                  <a:lnTo>
                    <a:pt x="719328" y="336804"/>
                  </a:lnTo>
                  <a:lnTo>
                    <a:pt x="716280" y="338328"/>
                  </a:lnTo>
                  <a:lnTo>
                    <a:pt x="713219" y="341376"/>
                  </a:lnTo>
                  <a:lnTo>
                    <a:pt x="711708" y="344424"/>
                  </a:lnTo>
                  <a:lnTo>
                    <a:pt x="711708" y="464820"/>
                  </a:lnTo>
                  <a:lnTo>
                    <a:pt x="713219" y="469392"/>
                  </a:lnTo>
                  <a:lnTo>
                    <a:pt x="716280" y="472440"/>
                  </a:lnTo>
                  <a:lnTo>
                    <a:pt x="719328" y="473964"/>
                  </a:lnTo>
                  <a:lnTo>
                    <a:pt x="723900" y="475488"/>
                  </a:lnTo>
                  <a:lnTo>
                    <a:pt x="728472" y="473964"/>
                  </a:lnTo>
                  <a:lnTo>
                    <a:pt x="767346" y="461772"/>
                  </a:lnTo>
                  <a:lnTo>
                    <a:pt x="908304" y="417576"/>
                  </a:lnTo>
                  <a:lnTo>
                    <a:pt x="912876" y="416052"/>
                  </a:lnTo>
                  <a:lnTo>
                    <a:pt x="917435" y="411480"/>
                  </a:lnTo>
                  <a:lnTo>
                    <a:pt x="917435" y="399288"/>
                  </a:lnTo>
                  <a:close/>
                </a:path>
              </a:pathLst>
            </a:custGeom>
            <a:solidFill>
              <a:srgbClr val="93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47183" y="7344251"/>
            <a:ext cx="6237605" cy="256095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525780">
              <a:spcBef>
                <a:spcPts val="1019"/>
              </a:spcBef>
            </a:pPr>
            <a:r>
              <a:rPr sz="2000" b="1" i="1" spc="-100" dirty="0">
                <a:solidFill>
                  <a:srgbClr val="366091"/>
                </a:solidFill>
                <a:latin typeface="Verdana"/>
                <a:cs typeface="Verdana"/>
              </a:rPr>
              <a:t>ACCES</a:t>
            </a: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35" dirty="0">
                <a:solidFill>
                  <a:srgbClr val="366091"/>
                </a:solidFill>
                <a:latin typeface="Verdana"/>
                <a:cs typeface="Verdana"/>
              </a:rPr>
              <a:t>AU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20" dirty="0">
                <a:solidFill>
                  <a:srgbClr val="366091"/>
                </a:solidFill>
                <a:latin typeface="Verdana"/>
                <a:cs typeface="Verdana"/>
              </a:rPr>
              <a:t>PORTAIL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UNIVERSITAIRE</a:t>
            </a:r>
            <a:endParaRPr sz="2000">
              <a:latin typeface="Verdana"/>
              <a:cs typeface="Verdana"/>
            </a:endParaRPr>
          </a:p>
          <a:p>
            <a:pPr marL="12700" marR="5080">
              <a:spcBef>
                <a:spcPts val="925"/>
              </a:spcBef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disposez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durant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la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d’une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suite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logiciels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Word,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Excel, Powerpoint…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accessibles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depuis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l’espace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universitaire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ainsi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qu’un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accès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bibliothèque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universitaire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Montpellier.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650">
              <a:latin typeface="Calibri"/>
              <a:cs typeface="Calibri"/>
            </a:endParaRPr>
          </a:p>
          <a:p>
            <a:pPr marL="2389505"/>
            <a:r>
              <a:rPr sz="2400" dirty="0">
                <a:solidFill>
                  <a:srgbClr val="366091"/>
                </a:solidFill>
                <a:latin typeface="Calibri"/>
                <a:cs typeface="Calibri"/>
              </a:rPr>
              <a:t>Je</a:t>
            </a:r>
            <a:r>
              <a:rPr sz="24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66091"/>
                </a:solidFill>
                <a:latin typeface="Calibri"/>
                <a:cs typeface="Calibri"/>
              </a:rPr>
              <a:t>suis</a:t>
            </a:r>
            <a:r>
              <a:rPr sz="24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24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66091"/>
                </a:solidFill>
                <a:latin typeface="Calibri"/>
                <a:cs typeface="Calibri"/>
              </a:rPr>
              <a:t>e-étudiant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45280" y="3988308"/>
            <a:ext cx="3343910" cy="3327400"/>
            <a:chOff x="4145280" y="3988308"/>
            <a:chExt cx="3343910" cy="3327400"/>
          </a:xfrm>
        </p:grpSpPr>
        <p:sp>
          <p:nvSpPr>
            <p:cNvPr id="16" name="object 16"/>
            <p:cNvSpPr/>
            <p:nvPr/>
          </p:nvSpPr>
          <p:spPr>
            <a:xfrm>
              <a:off x="4157899" y="4001309"/>
              <a:ext cx="3318510" cy="3305175"/>
            </a:xfrm>
            <a:custGeom>
              <a:avLst/>
              <a:gdLst/>
              <a:ahLst/>
              <a:cxnLst/>
              <a:rect l="l" t="t" r="r" b="b"/>
              <a:pathLst>
                <a:path w="3318509" h="3305175">
                  <a:moveTo>
                    <a:pt x="283142" y="3305118"/>
                  </a:moveTo>
                  <a:lnTo>
                    <a:pt x="224368" y="3302939"/>
                  </a:lnTo>
                  <a:lnTo>
                    <a:pt x="173625" y="3295225"/>
                  </a:lnTo>
                  <a:lnTo>
                    <a:pt x="131509" y="3281732"/>
                  </a:lnTo>
                  <a:lnTo>
                    <a:pt x="96055" y="3260304"/>
                  </a:lnTo>
                  <a:lnTo>
                    <a:pt x="65230" y="3227333"/>
                  </a:lnTo>
                  <a:lnTo>
                    <a:pt x="40631" y="3184184"/>
                  </a:lnTo>
                  <a:lnTo>
                    <a:pt x="22032" y="3131598"/>
                  </a:lnTo>
                  <a:lnTo>
                    <a:pt x="9211" y="3070316"/>
                  </a:lnTo>
                  <a:lnTo>
                    <a:pt x="1941" y="3001079"/>
                  </a:lnTo>
                  <a:lnTo>
                    <a:pt x="0" y="2924629"/>
                  </a:lnTo>
                  <a:lnTo>
                    <a:pt x="956" y="2883930"/>
                  </a:lnTo>
                  <a:lnTo>
                    <a:pt x="3161" y="2841705"/>
                  </a:lnTo>
                  <a:lnTo>
                    <a:pt x="6585" y="2798048"/>
                  </a:lnTo>
                  <a:lnTo>
                    <a:pt x="11200" y="2753050"/>
                  </a:lnTo>
                  <a:lnTo>
                    <a:pt x="16979" y="2706804"/>
                  </a:lnTo>
                  <a:lnTo>
                    <a:pt x="23894" y="2659403"/>
                  </a:lnTo>
                  <a:lnTo>
                    <a:pt x="31916" y="2610940"/>
                  </a:lnTo>
                  <a:lnTo>
                    <a:pt x="41017" y="2561507"/>
                  </a:lnTo>
                  <a:lnTo>
                    <a:pt x="51169" y="2511196"/>
                  </a:lnTo>
                  <a:lnTo>
                    <a:pt x="62344" y="2460101"/>
                  </a:lnTo>
                  <a:lnTo>
                    <a:pt x="74515" y="2408314"/>
                  </a:lnTo>
                  <a:lnTo>
                    <a:pt x="87652" y="2355928"/>
                  </a:lnTo>
                  <a:lnTo>
                    <a:pt x="101728" y="2303035"/>
                  </a:lnTo>
                  <a:lnTo>
                    <a:pt x="116716" y="2249727"/>
                  </a:lnTo>
                  <a:lnTo>
                    <a:pt x="132586" y="2196098"/>
                  </a:lnTo>
                  <a:lnTo>
                    <a:pt x="149310" y="2142240"/>
                  </a:lnTo>
                  <a:lnTo>
                    <a:pt x="166862" y="2088246"/>
                  </a:lnTo>
                  <a:lnTo>
                    <a:pt x="185212" y="2034209"/>
                  </a:lnTo>
                  <a:lnTo>
                    <a:pt x="204332" y="1980220"/>
                  </a:lnTo>
                  <a:lnTo>
                    <a:pt x="224195" y="1926372"/>
                  </a:lnTo>
                  <a:lnTo>
                    <a:pt x="244772" y="1872759"/>
                  </a:lnTo>
                  <a:lnTo>
                    <a:pt x="266036" y="1819473"/>
                  </a:lnTo>
                  <a:lnTo>
                    <a:pt x="287958" y="1766606"/>
                  </a:lnTo>
                  <a:lnTo>
                    <a:pt x="310510" y="1714252"/>
                  </a:lnTo>
                  <a:lnTo>
                    <a:pt x="333664" y="1662501"/>
                  </a:lnTo>
                  <a:lnTo>
                    <a:pt x="357392" y="1611449"/>
                  </a:lnTo>
                  <a:lnTo>
                    <a:pt x="381666" y="1561186"/>
                  </a:lnTo>
                  <a:lnTo>
                    <a:pt x="406458" y="1511805"/>
                  </a:lnTo>
                  <a:lnTo>
                    <a:pt x="431740" y="1463400"/>
                  </a:lnTo>
                  <a:lnTo>
                    <a:pt x="457484" y="1416063"/>
                  </a:lnTo>
                  <a:lnTo>
                    <a:pt x="483661" y="1369886"/>
                  </a:lnTo>
                  <a:lnTo>
                    <a:pt x="510244" y="1324962"/>
                  </a:lnTo>
                  <a:lnTo>
                    <a:pt x="537204" y="1281384"/>
                  </a:lnTo>
                  <a:lnTo>
                    <a:pt x="564514" y="1239244"/>
                  </a:lnTo>
                  <a:lnTo>
                    <a:pt x="592145" y="1198634"/>
                  </a:lnTo>
                  <a:lnTo>
                    <a:pt x="620070" y="1159649"/>
                  </a:lnTo>
                  <a:lnTo>
                    <a:pt x="648260" y="1122379"/>
                  </a:lnTo>
                  <a:lnTo>
                    <a:pt x="676687" y="1086919"/>
                  </a:lnTo>
                  <a:lnTo>
                    <a:pt x="705323" y="1053359"/>
                  </a:lnTo>
                  <a:lnTo>
                    <a:pt x="734141" y="1021794"/>
                  </a:lnTo>
                  <a:lnTo>
                    <a:pt x="762606" y="992800"/>
                  </a:lnTo>
                  <a:lnTo>
                    <a:pt x="793084" y="963643"/>
                  </a:lnTo>
                  <a:lnTo>
                    <a:pt x="825493" y="934354"/>
                  </a:lnTo>
                  <a:lnTo>
                    <a:pt x="859752" y="904967"/>
                  </a:lnTo>
                  <a:lnTo>
                    <a:pt x="895781" y="875512"/>
                  </a:lnTo>
                  <a:lnTo>
                    <a:pt x="933498" y="846023"/>
                  </a:lnTo>
                  <a:lnTo>
                    <a:pt x="972822" y="816530"/>
                  </a:lnTo>
                  <a:lnTo>
                    <a:pt x="1013672" y="787067"/>
                  </a:lnTo>
                  <a:lnTo>
                    <a:pt x="1055967" y="757665"/>
                  </a:lnTo>
                  <a:lnTo>
                    <a:pt x="1099627" y="728356"/>
                  </a:lnTo>
                  <a:lnTo>
                    <a:pt x="1144569" y="699172"/>
                  </a:lnTo>
                  <a:lnTo>
                    <a:pt x="1190712" y="670146"/>
                  </a:lnTo>
                  <a:lnTo>
                    <a:pt x="1237977" y="641310"/>
                  </a:lnTo>
                  <a:lnTo>
                    <a:pt x="1286281" y="612695"/>
                  </a:lnTo>
                  <a:lnTo>
                    <a:pt x="1335544" y="584334"/>
                  </a:lnTo>
                  <a:lnTo>
                    <a:pt x="1385684" y="556259"/>
                  </a:lnTo>
                  <a:lnTo>
                    <a:pt x="1436620" y="528501"/>
                  </a:lnTo>
                  <a:lnTo>
                    <a:pt x="1488272" y="501093"/>
                  </a:lnTo>
                  <a:lnTo>
                    <a:pt x="1540559" y="474067"/>
                  </a:lnTo>
                  <a:lnTo>
                    <a:pt x="1593398" y="447456"/>
                  </a:lnTo>
                  <a:lnTo>
                    <a:pt x="1646710" y="421290"/>
                  </a:lnTo>
                  <a:lnTo>
                    <a:pt x="1700413" y="395603"/>
                  </a:lnTo>
                  <a:lnTo>
                    <a:pt x="1754425" y="370426"/>
                  </a:lnTo>
                  <a:lnTo>
                    <a:pt x="1808667" y="345791"/>
                  </a:lnTo>
                  <a:lnTo>
                    <a:pt x="1863057" y="321731"/>
                  </a:lnTo>
                  <a:lnTo>
                    <a:pt x="1917513" y="298277"/>
                  </a:lnTo>
                  <a:lnTo>
                    <a:pt x="1971955" y="275462"/>
                  </a:lnTo>
                  <a:lnTo>
                    <a:pt x="2026302" y="253317"/>
                  </a:lnTo>
                  <a:lnTo>
                    <a:pt x="2080472" y="231875"/>
                  </a:lnTo>
                  <a:lnTo>
                    <a:pt x="2134385" y="211168"/>
                  </a:lnTo>
                  <a:lnTo>
                    <a:pt x="2187960" y="191227"/>
                  </a:lnTo>
                  <a:lnTo>
                    <a:pt x="2241114" y="172086"/>
                  </a:lnTo>
                  <a:lnTo>
                    <a:pt x="2293768" y="153776"/>
                  </a:lnTo>
                  <a:lnTo>
                    <a:pt x="2345841" y="136328"/>
                  </a:lnTo>
                  <a:lnTo>
                    <a:pt x="2397250" y="119776"/>
                  </a:lnTo>
                  <a:lnTo>
                    <a:pt x="2447916" y="104151"/>
                  </a:lnTo>
                  <a:lnTo>
                    <a:pt x="2497756" y="89486"/>
                  </a:lnTo>
                  <a:lnTo>
                    <a:pt x="2546691" y="75812"/>
                  </a:lnTo>
                  <a:lnTo>
                    <a:pt x="2594638" y="63161"/>
                  </a:lnTo>
                  <a:lnTo>
                    <a:pt x="2641518" y="51566"/>
                  </a:lnTo>
                  <a:lnTo>
                    <a:pt x="2687248" y="41058"/>
                  </a:lnTo>
                  <a:lnTo>
                    <a:pt x="2731747" y="31670"/>
                  </a:lnTo>
                  <a:lnTo>
                    <a:pt x="2774936" y="23434"/>
                  </a:lnTo>
                  <a:lnTo>
                    <a:pt x="2816731" y="16382"/>
                  </a:lnTo>
                  <a:lnTo>
                    <a:pt x="2857054" y="10545"/>
                  </a:lnTo>
                  <a:lnTo>
                    <a:pt x="2895822" y="5957"/>
                  </a:lnTo>
                  <a:lnTo>
                    <a:pt x="2968369" y="652"/>
                  </a:lnTo>
                  <a:lnTo>
                    <a:pt x="3001986" y="0"/>
                  </a:lnTo>
                  <a:lnTo>
                    <a:pt x="3033725" y="724"/>
                  </a:lnTo>
                  <a:lnTo>
                    <a:pt x="3091242" y="6429"/>
                  </a:lnTo>
                  <a:lnTo>
                    <a:pt x="3140270" y="18024"/>
                  </a:lnTo>
                  <a:lnTo>
                    <a:pt x="3180161" y="35766"/>
                  </a:lnTo>
                  <a:lnTo>
                    <a:pt x="3216017" y="64387"/>
                  </a:lnTo>
                  <a:lnTo>
                    <a:pt x="3246232" y="103489"/>
                  </a:lnTo>
                  <a:lnTo>
                    <a:pt x="3270959" y="152319"/>
                  </a:lnTo>
                  <a:lnTo>
                    <a:pt x="3290351" y="210121"/>
                  </a:lnTo>
                  <a:lnTo>
                    <a:pt x="3304560" y="276141"/>
                  </a:lnTo>
                  <a:lnTo>
                    <a:pt x="3313739" y="349625"/>
                  </a:lnTo>
                  <a:lnTo>
                    <a:pt x="3316490" y="388930"/>
                  </a:lnTo>
                  <a:lnTo>
                    <a:pt x="3318041" y="429818"/>
                  </a:lnTo>
                  <a:lnTo>
                    <a:pt x="3318411" y="472195"/>
                  </a:lnTo>
                  <a:lnTo>
                    <a:pt x="3317619" y="515966"/>
                  </a:lnTo>
                  <a:lnTo>
                    <a:pt x="3315684" y="561038"/>
                  </a:lnTo>
                  <a:lnTo>
                    <a:pt x="3312625" y="607315"/>
                  </a:lnTo>
                  <a:lnTo>
                    <a:pt x="3308461" y="654704"/>
                  </a:lnTo>
                  <a:lnTo>
                    <a:pt x="3303212" y="703110"/>
                  </a:lnTo>
                  <a:lnTo>
                    <a:pt x="3296896" y="752439"/>
                  </a:lnTo>
                  <a:lnTo>
                    <a:pt x="3289533" y="802597"/>
                  </a:lnTo>
                  <a:lnTo>
                    <a:pt x="3281142" y="853489"/>
                  </a:lnTo>
                  <a:lnTo>
                    <a:pt x="3271741" y="905021"/>
                  </a:lnTo>
                  <a:lnTo>
                    <a:pt x="3261350" y="957099"/>
                  </a:lnTo>
                  <a:lnTo>
                    <a:pt x="3249988" y="1009628"/>
                  </a:lnTo>
                  <a:lnTo>
                    <a:pt x="3237674" y="1062514"/>
                  </a:lnTo>
                  <a:lnTo>
                    <a:pt x="3224427" y="1115664"/>
                  </a:lnTo>
                  <a:lnTo>
                    <a:pt x="3210267" y="1168981"/>
                  </a:lnTo>
                  <a:lnTo>
                    <a:pt x="3195211" y="1222373"/>
                  </a:lnTo>
                  <a:lnTo>
                    <a:pt x="3179280" y="1275745"/>
                  </a:lnTo>
                  <a:lnTo>
                    <a:pt x="3162493" y="1329003"/>
                  </a:lnTo>
                  <a:lnTo>
                    <a:pt x="3144868" y="1382052"/>
                  </a:lnTo>
                  <a:lnTo>
                    <a:pt x="3126425" y="1434798"/>
                  </a:lnTo>
                  <a:lnTo>
                    <a:pt x="3107183" y="1487147"/>
                  </a:lnTo>
                  <a:lnTo>
                    <a:pt x="3087161" y="1539004"/>
                  </a:lnTo>
                  <a:lnTo>
                    <a:pt x="3066377" y="1590275"/>
                  </a:lnTo>
                  <a:lnTo>
                    <a:pt x="3044852" y="1640866"/>
                  </a:lnTo>
                  <a:lnTo>
                    <a:pt x="3022604" y="1690683"/>
                  </a:lnTo>
                  <a:lnTo>
                    <a:pt x="2999652" y="1739631"/>
                  </a:lnTo>
                  <a:lnTo>
                    <a:pt x="2976016" y="1787616"/>
                  </a:lnTo>
                  <a:lnTo>
                    <a:pt x="2951714" y="1834543"/>
                  </a:lnTo>
                  <a:lnTo>
                    <a:pt x="2926765" y="1880319"/>
                  </a:lnTo>
                  <a:lnTo>
                    <a:pt x="2901189" y="1924849"/>
                  </a:lnTo>
                  <a:lnTo>
                    <a:pt x="2875005" y="1968038"/>
                  </a:lnTo>
                  <a:lnTo>
                    <a:pt x="2848232" y="2009793"/>
                  </a:lnTo>
                  <a:lnTo>
                    <a:pt x="2820889" y="2050020"/>
                  </a:lnTo>
                  <a:lnTo>
                    <a:pt x="2792994" y="2088623"/>
                  </a:lnTo>
                  <a:lnTo>
                    <a:pt x="2764568" y="2125508"/>
                  </a:lnTo>
                  <a:lnTo>
                    <a:pt x="2735629" y="2160582"/>
                  </a:lnTo>
                  <a:lnTo>
                    <a:pt x="2706197" y="2193750"/>
                  </a:lnTo>
                  <a:lnTo>
                    <a:pt x="2651528" y="2249020"/>
                  </a:lnTo>
                  <a:lnTo>
                    <a:pt x="2621252" y="2277028"/>
                  </a:lnTo>
                  <a:lnTo>
                    <a:pt x="2589114" y="2305244"/>
                  </a:lnTo>
                  <a:lnTo>
                    <a:pt x="2555188" y="2333638"/>
                  </a:lnTo>
                  <a:lnTo>
                    <a:pt x="2519549" y="2362178"/>
                  </a:lnTo>
                  <a:lnTo>
                    <a:pt x="2482271" y="2390834"/>
                  </a:lnTo>
                  <a:lnTo>
                    <a:pt x="2443429" y="2419576"/>
                  </a:lnTo>
                  <a:lnTo>
                    <a:pt x="2403097" y="2448372"/>
                  </a:lnTo>
                  <a:lnTo>
                    <a:pt x="2361349" y="2477193"/>
                  </a:lnTo>
                  <a:lnTo>
                    <a:pt x="2318260" y="2506007"/>
                  </a:lnTo>
                  <a:lnTo>
                    <a:pt x="2273905" y="2534784"/>
                  </a:lnTo>
                  <a:lnTo>
                    <a:pt x="2228357" y="2563494"/>
                  </a:lnTo>
                  <a:lnTo>
                    <a:pt x="2181691" y="2592106"/>
                  </a:lnTo>
                  <a:lnTo>
                    <a:pt x="2133982" y="2620589"/>
                  </a:lnTo>
                  <a:lnTo>
                    <a:pt x="2085304" y="2648912"/>
                  </a:lnTo>
                  <a:lnTo>
                    <a:pt x="2035731" y="2677046"/>
                  </a:lnTo>
                  <a:lnTo>
                    <a:pt x="1985338" y="2704959"/>
                  </a:lnTo>
                  <a:lnTo>
                    <a:pt x="1934200" y="2732621"/>
                  </a:lnTo>
                  <a:lnTo>
                    <a:pt x="1882390" y="2760001"/>
                  </a:lnTo>
                  <a:lnTo>
                    <a:pt x="1829983" y="2787068"/>
                  </a:lnTo>
                  <a:lnTo>
                    <a:pt x="1777054" y="2813792"/>
                  </a:lnTo>
                  <a:lnTo>
                    <a:pt x="1723676" y="2840143"/>
                  </a:lnTo>
                  <a:lnTo>
                    <a:pt x="1669925" y="2866090"/>
                  </a:lnTo>
                  <a:lnTo>
                    <a:pt x="1615875" y="2891602"/>
                  </a:lnTo>
                  <a:lnTo>
                    <a:pt x="1561600" y="2916648"/>
                  </a:lnTo>
                  <a:lnTo>
                    <a:pt x="1507175" y="2941198"/>
                  </a:lnTo>
                  <a:lnTo>
                    <a:pt x="1452673" y="2965222"/>
                  </a:lnTo>
                  <a:lnTo>
                    <a:pt x="1398170" y="2988688"/>
                  </a:lnTo>
                  <a:lnTo>
                    <a:pt x="1343740" y="3011566"/>
                  </a:lnTo>
                  <a:lnTo>
                    <a:pt x="1289458" y="3033826"/>
                  </a:lnTo>
                  <a:lnTo>
                    <a:pt x="1235397" y="3055437"/>
                  </a:lnTo>
                  <a:lnTo>
                    <a:pt x="1181632" y="3076368"/>
                  </a:lnTo>
                  <a:lnTo>
                    <a:pt x="1128238" y="3096589"/>
                  </a:lnTo>
                  <a:lnTo>
                    <a:pt x="1075289" y="3116069"/>
                  </a:lnTo>
                  <a:lnTo>
                    <a:pt x="1022859" y="3134777"/>
                  </a:lnTo>
                  <a:lnTo>
                    <a:pt x="971023" y="3152683"/>
                  </a:lnTo>
                  <a:lnTo>
                    <a:pt x="919856" y="3169757"/>
                  </a:lnTo>
                  <a:lnTo>
                    <a:pt x="869431" y="3185967"/>
                  </a:lnTo>
                  <a:lnTo>
                    <a:pt x="819823" y="3201283"/>
                  </a:lnTo>
                  <a:lnTo>
                    <a:pt x="771107" y="3215675"/>
                  </a:lnTo>
                  <a:lnTo>
                    <a:pt x="723357" y="3229111"/>
                  </a:lnTo>
                  <a:lnTo>
                    <a:pt x="676647" y="3241562"/>
                  </a:lnTo>
                  <a:lnTo>
                    <a:pt x="631052" y="3252996"/>
                  </a:lnTo>
                  <a:lnTo>
                    <a:pt x="586646" y="3263384"/>
                  </a:lnTo>
                  <a:lnTo>
                    <a:pt x="543504" y="3272693"/>
                  </a:lnTo>
                  <a:lnTo>
                    <a:pt x="501700" y="3280895"/>
                  </a:lnTo>
                  <a:lnTo>
                    <a:pt x="461308" y="3287957"/>
                  </a:lnTo>
                  <a:lnTo>
                    <a:pt x="422403" y="3293851"/>
                  </a:lnTo>
                  <a:lnTo>
                    <a:pt x="349352" y="3302007"/>
                  </a:lnTo>
                  <a:lnTo>
                    <a:pt x="283142" y="3305118"/>
                  </a:lnTo>
                  <a:close/>
                </a:path>
              </a:pathLst>
            </a:custGeom>
            <a:solidFill>
              <a:srgbClr val="EDA0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45280" y="3988308"/>
              <a:ext cx="3343910" cy="3327400"/>
            </a:xfrm>
            <a:custGeom>
              <a:avLst/>
              <a:gdLst/>
              <a:ahLst/>
              <a:cxnLst/>
              <a:rect l="l" t="t" r="r" b="b"/>
              <a:pathLst>
                <a:path w="3343909" h="3327400">
                  <a:moveTo>
                    <a:pt x="230123" y="3302000"/>
                  </a:moveTo>
                  <a:lnTo>
                    <a:pt x="138683" y="3302000"/>
                  </a:lnTo>
                  <a:lnTo>
                    <a:pt x="120395" y="3289300"/>
                  </a:lnTo>
                  <a:lnTo>
                    <a:pt x="89916" y="3263900"/>
                  </a:lnTo>
                  <a:lnTo>
                    <a:pt x="76200" y="3251200"/>
                  </a:lnTo>
                  <a:lnTo>
                    <a:pt x="64008" y="3238500"/>
                  </a:lnTo>
                  <a:lnTo>
                    <a:pt x="51816" y="3213100"/>
                  </a:lnTo>
                  <a:lnTo>
                    <a:pt x="42671" y="3200400"/>
                  </a:lnTo>
                  <a:lnTo>
                    <a:pt x="25908" y="3149600"/>
                  </a:lnTo>
                  <a:lnTo>
                    <a:pt x="13716" y="3098800"/>
                  </a:lnTo>
                  <a:lnTo>
                    <a:pt x="4571" y="3048000"/>
                  </a:lnTo>
                  <a:lnTo>
                    <a:pt x="1523" y="2984500"/>
                  </a:lnTo>
                  <a:lnTo>
                    <a:pt x="0" y="2921000"/>
                  </a:lnTo>
                  <a:lnTo>
                    <a:pt x="3047" y="2844800"/>
                  </a:lnTo>
                  <a:lnTo>
                    <a:pt x="9143" y="2781300"/>
                  </a:lnTo>
                  <a:lnTo>
                    <a:pt x="18287" y="2705100"/>
                  </a:lnTo>
                  <a:lnTo>
                    <a:pt x="30479" y="2616200"/>
                  </a:lnTo>
                  <a:lnTo>
                    <a:pt x="47243" y="2540000"/>
                  </a:lnTo>
                  <a:lnTo>
                    <a:pt x="65531" y="2451100"/>
                  </a:lnTo>
                  <a:lnTo>
                    <a:pt x="85343" y="2362200"/>
                  </a:lnTo>
                  <a:lnTo>
                    <a:pt x="109727" y="2273300"/>
                  </a:lnTo>
                  <a:lnTo>
                    <a:pt x="135635" y="2184400"/>
                  </a:lnTo>
                  <a:lnTo>
                    <a:pt x="164591" y="2095500"/>
                  </a:lnTo>
                  <a:lnTo>
                    <a:pt x="195071" y="2006600"/>
                  </a:lnTo>
                  <a:lnTo>
                    <a:pt x="227075" y="1917700"/>
                  </a:lnTo>
                  <a:lnTo>
                    <a:pt x="262127" y="1828800"/>
                  </a:lnTo>
                  <a:lnTo>
                    <a:pt x="298703" y="1739900"/>
                  </a:lnTo>
                  <a:lnTo>
                    <a:pt x="336803" y="1663700"/>
                  </a:lnTo>
                  <a:lnTo>
                    <a:pt x="376427" y="1574800"/>
                  </a:lnTo>
                  <a:lnTo>
                    <a:pt x="417575" y="1485900"/>
                  </a:lnTo>
                  <a:lnTo>
                    <a:pt x="460247" y="1409700"/>
                  </a:lnTo>
                  <a:lnTo>
                    <a:pt x="504443" y="1333500"/>
                  </a:lnTo>
                  <a:lnTo>
                    <a:pt x="550163" y="1270000"/>
                  </a:lnTo>
                  <a:lnTo>
                    <a:pt x="595883" y="1193800"/>
                  </a:lnTo>
                  <a:lnTo>
                    <a:pt x="641603" y="1130300"/>
                  </a:lnTo>
                  <a:lnTo>
                    <a:pt x="688847" y="1066800"/>
                  </a:lnTo>
                  <a:lnTo>
                    <a:pt x="737616" y="1016000"/>
                  </a:lnTo>
                  <a:lnTo>
                    <a:pt x="789432" y="965200"/>
                  </a:lnTo>
                  <a:lnTo>
                    <a:pt x="847343" y="914400"/>
                  </a:lnTo>
                  <a:lnTo>
                    <a:pt x="909827" y="863600"/>
                  </a:lnTo>
                  <a:lnTo>
                    <a:pt x="978407" y="812800"/>
                  </a:lnTo>
                  <a:lnTo>
                    <a:pt x="1050035" y="762000"/>
                  </a:lnTo>
                  <a:lnTo>
                    <a:pt x="1127759" y="711200"/>
                  </a:lnTo>
                  <a:lnTo>
                    <a:pt x="1208532" y="660400"/>
                  </a:lnTo>
                  <a:lnTo>
                    <a:pt x="1292351" y="609600"/>
                  </a:lnTo>
                  <a:lnTo>
                    <a:pt x="1379219" y="558800"/>
                  </a:lnTo>
                  <a:lnTo>
                    <a:pt x="1560575" y="457200"/>
                  </a:lnTo>
                  <a:lnTo>
                    <a:pt x="1653539" y="419100"/>
                  </a:lnTo>
                  <a:lnTo>
                    <a:pt x="1748027" y="368300"/>
                  </a:lnTo>
                  <a:lnTo>
                    <a:pt x="2129027" y="215900"/>
                  </a:lnTo>
                  <a:lnTo>
                    <a:pt x="2314955" y="139700"/>
                  </a:lnTo>
                  <a:lnTo>
                    <a:pt x="2494787" y="88900"/>
                  </a:lnTo>
                  <a:lnTo>
                    <a:pt x="2580132" y="63500"/>
                  </a:lnTo>
                  <a:lnTo>
                    <a:pt x="2662427" y="38100"/>
                  </a:lnTo>
                  <a:lnTo>
                    <a:pt x="2741675" y="25400"/>
                  </a:lnTo>
                  <a:lnTo>
                    <a:pt x="2887980" y="0"/>
                  </a:lnTo>
                  <a:lnTo>
                    <a:pt x="3119627" y="0"/>
                  </a:lnTo>
                  <a:lnTo>
                    <a:pt x="3162300" y="12700"/>
                  </a:lnTo>
                  <a:lnTo>
                    <a:pt x="3182112" y="25400"/>
                  </a:lnTo>
                  <a:lnTo>
                    <a:pt x="2891027" y="25400"/>
                  </a:lnTo>
                  <a:lnTo>
                    <a:pt x="2820923" y="38100"/>
                  </a:lnTo>
                  <a:lnTo>
                    <a:pt x="2668523" y="63500"/>
                  </a:lnTo>
                  <a:lnTo>
                    <a:pt x="2586227" y="88900"/>
                  </a:lnTo>
                  <a:lnTo>
                    <a:pt x="2414016" y="139700"/>
                  </a:lnTo>
                  <a:lnTo>
                    <a:pt x="2324100" y="165100"/>
                  </a:lnTo>
                  <a:lnTo>
                    <a:pt x="2231135" y="203200"/>
                  </a:lnTo>
                  <a:lnTo>
                    <a:pt x="2138171" y="228600"/>
                  </a:lnTo>
                  <a:lnTo>
                    <a:pt x="1949196" y="304800"/>
                  </a:lnTo>
                  <a:lnTo>
                    <a:pt x="1853184" y="355600"/>
                  </a:lnTo>
                  <a:lnTo>
                    <a:pt x="1758696" y="393700"/>
                  </a:lnTo>
                  <a:lnTo>
                    <a:pt x="1664207" y="444500"/>
                  </a:lnTo>
                  <a:lnTo>
                    <a:pt x="1571243" y="482600"/>
                  </a:lnTo>
                  <a:lnTo>
                    <a:pt x="1391412" y="584200"/>
                  </a:lnTo>
                  <a:lnTo>
                    <a:pt x="1304543" y="635000"/>
                  </a:lnTo>
                  <a:lnTo>
                    <a:pt x="1222248" y="685800"/>
                  </a:lnTo>
                  <a:lnTo>
                    <a:pt x="1141475" y="736600"/>
                  </a:lnTo>
                  <a:lnTo>
                    <a:pt x="1065275" y="787400"/>
                  </a:lnTo>
                  <a:lnTo>
                    <a:pt x="993648" y="838200"/>
                  </a:lnTo>
                  <a:lnTo>
                    <a:pt x="926591" y="889000"/>
                  </a:lnTo>
                  <a:lnTo>
                    <a:pt x="864107" y="939800"/>
                  </a:lnTo>
                  <a:lnTo>
                    <a:pt x="807719" y="990600"/>
                  </a:lnTo>
                  <a:lnTo>
                    <a:pt x="755903" y="1041400"/>
                  </a:lnTo>
                  <a:lnTo>
                    <a:pt x="708659" y="1092200"/>
                  </a:lnTo>
                  <a:lnTo>
                    <a:pt x="662939" y="1143000"/>
                  </a:lnTo>
                  <a:lnTo>
                    <a:pt x="615695" y="1206500"/>
                  </a:lnTo>
                  <a:lnTo>
                    <a:pt x="571500" y="1282700"/>
                  </a:lnTo>
                  <a:lnTo>
                    <a:pt x="527303" y="1346200"/>
                  </a:lnTo>
                  <a:lnTo>
                    <a:pt x="483108" y="1422400"/>
                  </a:lnTo>
                  <a:lnTo>
                    <a:pt x="440435" y="1498600"/>
                  </a:lnTo>
                  <a:lnTo>
                    <a:pt x="399287" y="1587500"/>
                  </a:lnTo>
                  <a:lnTo>
                    <a:pt x="359663" y="1663700"/>
                  </a:lnTo>
                  <a:lnTo>
                    <a:pt x="321563" y="1752600"/>
                  </a:lnTo>
                  <a:lnTo>
                    <a:pt x="251459" y="1930400"/>
                  </a:lnTo>
                  <a:lnTo>
                    <a:pt x="219455" y="2019300"/>
                  </a:lnTo>
                  <a:lnTo>
                    <a:pt x="188975" y="2108200"/>
                  </a:lnTo>
                  <a:lnTo>
                    <a:pt x="160019" y="2197100"/>
                  </a:lnTo>
                  <a:lnTo>
                    <a:pt x="134111" y="2286000"/>
                  </a:lnTo>
                  <a:lnTo>
                    <a:pt x="111251" y="2374900"/>
                  </a:lnTo>
                  <a:lnTo>
                    <a:pt x="71627" y="2540000"/>
                  </a:lnTo>
                  <a:lnTo>
                    <a:pt x="56387" y="2628900"/>
                  </a:lnTo>
                  <a:lnTo>
                    <a:pt x="44195" y="2705100"/>
                  </a:lnTo>
                  <a:lnTo>
                    <a:pt x="35051" y="2781300"/>
                  </a:lnTo>
                  <a:lnTo>
                    <a:pt x="28955" y="2857500"/>
                  </a:lnTo>
                  <a:lnTo>
                    <a:pt x="25908" y="2921000"/>
                  </a:lnTo>
                  <a:lnTo>
                    <a:pt x="25908" y="2984500"/>
                  </a:lnTo>
                  <a:lnTo>
                    <a:pt x="30479" y="3048000"/>
                  </a:lnTo>
                  <a:lnTo>
                    <a:pt x="38100" y="3098800"/>
                  </a:lnTo>
                  <a:lnTo>
                    <a:pt x="50291" y="3149600"/>
                  </a:lnTo>
                  <a:lnTo>
                    <a:pt x="56387" y="3162300"/>
                  </a:lnTo>
                  <a:lnTo>
                    <a:pt x="65531" y="3187700"/>
                  </a:lnTo>
                  <a:lnTo>
                    <a:pt x="83819" y="3225800"/>
                  </a:lnTo>
                  <a:lnTo>
                    <a:pt x="94487" y="3238500"/>
                  </a:lnTo>
                  <a:lnTo>
                    <a:pt x="118871" y="3263900"/>
                  </a:lnTo>
                  <a:lnTo>
                    <a:pt x="132587" y="3263900"/>
                  </a:lnTo>
                  <a:lnTo>
                    <a:pt x="147827" y="3276600"/>
                  </a:lnTo>
                  <a:lnTo>
                    <a:pt x="164591" y="3276600"/>
                  </a:lnTo>
                  <a:lnTo>
                    <a:pt x="184403" y="3289300"/>
                  </a:lnTo>
                  <a:lnTo>
                    <a:pt x="205739" y="3289300"/>
                  </a:lnTo>
                  <a:lnTo>
                    <a:pt x="230123" y="3302000"/>
                  </a:lnTo>
                  <a:close/>
                </a:path>
                <a:path w="3343909" h="3327400">
                  <a:moveTo>
                    <a:pt x="3198875" y="38100"/>
                  </a:moveTo>
                  <a:lnTo>
                    <a:pt x="3136391" y="38100"/>
                  </a:lnTo>
                  <a:lnTo>
                    <a:pt x="3115055" y="25400"/>
                  </a:lnTo>
                  <a:lnTo>
                    <a:pt x="3182112" y="25400"/>
                  </a:lnTo>
                  <a:lnTo>
                    <a:pt x="3198875" y="38100"/>
                  </a:lnTo>
                  <a:close/>
                </a:path>
                <a:path w="3343909" h="3327400">
                  <a:moveTo>
                    <a:pt x="446531" y="3314700"/>
                  </a:moveTo>
                  <a:lnTo>
                    <a:pt x="179831" y="3314700"/>
                  </a:lnTo>
                  <a:lnTo>
                    <a:pt x="158495" y="3302000"/>
                  </a:lnTo>
                  <a:lnTo>
                    <a:pt x="341375" y="3302000"/>
                  </a:lnTo>
                  <a:lnTo>
                    <a:pt x="373379" y="3289300"/>
                  </a:lnTo>
                  <a:lnTo>
                    <a:pt x="441959" y="3289300"/>
                  </a:lnTo>
                  <a:lnTo>
                    <a:pt x="595883" y="3263900"/>
                  </a:lnTo>
                  <a:lnTo>
                    <a:pt x="679703" y="3238500"/>
                  </a:lnTo>
                  <a:lnTo>
                    <a:pt x="859535" y="3187700"/>
                  </a:lnTo>
                  <a:lnTo>
                    <a:pt x="954023" y="3149600"/>
                  </a:lnTo>
                  <a:lnTo>
                    <a:pt x="1050035" y="3124200"/>
                  </a:lnTo>
                  <a:lnTo>
                    <a:pt x="1351787" y="3009900"/>
                  </a:lnTo>
                  <a:lnTo>
                    <a:pt x="1453896" y="2959100"/>
                  </a:lnTo>
                  <a:lnTo>
                    <a:pt x="1556003" y="2921000"/>
                  </a:lnTo>
                  <a:lnTo>
                    <a:pt x="1757171" y="2819400"/>
                  </a:lnTo>
                  <a:lnTo>
                    <a:pt x="1953768" y="2717800"/>
                  </a:lnTo>
                  <a:lnTo>
                    <a:pt x="2048255" y="2667000"/>
                  </a:lnTo>
                  <a:lnTo>
                    <a:pt x="2139696" y="2616200"/>
                  </a:lnTo>
                  <a:lnTo>
                    <a:pt x="2228087" y="2565400"/>
                  </a:lnTo>
                  <a:lnTo>
                    <a:pt x="2313432" y="2514600"/>
                  </a:lnTo>
                  <a:lnTo>
                    <a:pt x="2392680" y="2451100"/>
                  </a:lnTo>
                  <a:lnTo>
                    <a:pt x="2467355" y="2400300"/>
                  </a:lnTo>
                  <a:lnTo>
                    <a:pt x="2537459" y="2349500"/>
                  </a:lnTo>
                  <a:lnTo>
                    <a:pt x="2570987" y="2324100"/>
                  </a:lnTo>
                  <a:lnTo>
                    <a:pt x="2601468" y="2298700"/>
                  </a:lnTo>
                  <a:lnTo>
                    <a:pt x="2659380" y="2247900"/>
                  </a:lnTo>
                  <a:lnTo>
                    <a:pt x="2709671" y="2197100"/>
                  </a:lnTo>
                  <a:lnTo>
                    <a:pt x="2755391" y="2133600"/>
                  </a:lnTo>
                  <a:lnTo>
                    <a:pt x="2799587" y="2082800"/>
                  </a:lnTo>
                  <a:lnTo>
                    <a:pt x="2843784" y="2019300"/>
                  </a:lnTo>
                  <a:lnTo>
                    <a:pt x="2886455" y="1955800"/>
                  </a:lnTo>
                  <a:lnTo>
                    <a:pt x="2927603" y="1879600"/>
                  </a:lnTo>
                  <a:lnTo>
                    <a:pt x="2967227" y="1803400"/>
                  </a:lnTo>
                  <a:lnTo>
                    <a:pt x="3003803" y="1739900"/>
                  </a:lnTo>
                  <a:lnTo>
                    <a:pt x="3040380" y="1651000"/>
                  </a:lnTo>
                  <a:lnTo>
                    <a:pt x="3073907" y="1574800"/>
                  </a:lnTo>
                  <a:lnTo>
                    <a:pt x="3105912" y="1498600"/>
                  </a:lnTo>
                  <a:lnTo>
                    <a:pt x="3136391" y="1409700"/>
                  </a:lnTo>
                  <a:lnTo>
                    <a:pt x="3165348" y="1320800"/>
                  </a:lnTo>
                  <a:lnTo>
                    <a:pt x="3191255" y="1244600"/>
                  </a:lnTo>
                  <a:lnTo>
                    <a:pt x="3215639" y="1155700"/>
                  </a:lnTo>
                  <a:lnTo>
                    <a:pt x="3236975" y="1066800"/>
                  </a:lnTo>
                  <a:lnTo>
                    <a:pt x="3256787" y="990600"/>
                  </a:lnTo>
                  <a:lnTo>
                    <a:pt x="3273552" y="901700"/>
                  </a:lnTo>
                  <a:lnTo>
                    <a:pt x="3287268" y="825500"/>
                  </a:lnTo>
                  <a:lnTo>
                    <a:pt x="3299459" y="749300"/>
                  </a:lnTo>
                  <a:lnTo>
                    <a:pt x="3308603" y="660400"/>
                  </a:lnTo>
                  <a:lnTo>
                    <a:pt x="3314700" y="596900"/>
                  </a:lnTo>
                  <a:lnTo>
                    <a:pt x="3317748" y="520700"/>
                  </a:lnTo>
                  <a:lnTo>
                    <a:pt x="3317748" y="457200"/>
                  </a:lnTo>
                  <a:lnTo>
                    <a:pt x="3316223" y="381000"/>
                  </a:lnTo>
                  <a:lnTo>
                    <a:pt x="3302507" y="266700"/>
                  </a:lnTo>
                  <a:lnTo>
                    <a:pt x="3290316" y="215900"/>
                  </a:lnTo>
                  <a:lnTo>
                    <a:pt x="3276600" y="177800"/>
                  </a:lnTo>
                  <a:lnTo>
                    <a:pt x="3258312" y="139700"/>
                  </a:lnTo>
                  <a:lnTo>
                    <a:pt x="3247643" y="114300"/>
                  </a:lnTo>
                  <a:lnTo>
                    <a:pt x="3226307" y="88900"/>
                  </a:lnTo>
                  <a:lnTo>
                    <a:pt x="3214116" y="76200"/>
                  </a:lnTo>
                  <a:lnTo>
                    <a:pt x="3186684" y="50800"/>
                  </a:lnTo>
                  <a:lnTo>
                    <a:pt x="3171443" y="50800"/>
                  </a:lnTo>
                  <a:lnTo>
                    <a:pt x="3154680" y="38100"/>
                  </a:lnTo>
                  <a:lnTo>
                    <a:pt x="3215639" y="38100"/>
                  </a:lnTo>
                  <a:lnTo>
                    <a:pt x="3230880" y="50800"/>
                  </a:lnTo>
                  <a:lnTo>
                    <a:pt x="3244596" y="76200"/>
                  </a:lnTo>
                  <a:lnTo>
                    <a:pt x="3268980" y="101600"/>
                  </a:lnTo>
                  <a:lnTo>
                    <a:pt x="3279648" y="127000"/>
                  </a:lnTo>
                  <a:lnTo>
                    <a:pt x="3299459" y="165100"/>
                  </a:lnTo>
                  <a:lnTo>
                    <a:pt x="3314700" y="215900"/>
                  </a:lnTo>
                  <a:lnTo>
                    <a:pt x="3326891" y="266700"/>
                  </a:lnTo>
                  <a:lnTo>
                    <a:pt x="3336036" y="317500"/>
                  </a:lnTo>
                  <a:lnTo>
                    <a:pt x="3340607" y="381000"/>
                  </a:lnTo>
                  <a:lnTo>
                    <a:pt x="3343655" y="457200"/>
                  </a:lnTo>
                  <a:lnTo>
                    <a:pt x="3343655" y="520700"/>
                  </a:lnTo>
                  <a:lnTo>
                    <a:pt x="3339084" y="596900"/>
                  </a:lnTo>
                  <a:lnTo>
                    <a:pt x="3332987" y="673100"/>
                  </a:lnTo>
                  <a:lnTo>
                    <a:pt x="3323843" y="749300"/>
                  </a:lnTo>
                  <a:lnTo>
                    <a:pt x="3311652" y="825500"/>
                  </a:lnTo>
                  <a:lnTo>
                    <a:pt x="3297936" y="914400"/>
                  </a:lnTo>
                  <a:lnTo>
                    <a:pt x="3281171" y="990600"/>
                  </a:lnTo>
                  <a:lnTo>
                    <a:pt x="3261359" y="1079500"/>
                  </a:lnTo>
                  <a:lnTo>
                    <a:pt x="3240023" y="1168400"/>
                  </a:lnTo>
                  <a:lnTo>
                    <a:pt x="3215639" y="1244600"/>
                  </a:lnTo>
                  <a:lnTo>
                    <a:pt x="3189732" y="1333500"/>
                  </a:lnTo>
                  <a:lnTo>
                    <a:pt x="3160775" y="1422400"/>
                  </a:lnTo>
                  <a:lnTo>
                    <a:pt x="3130296" y="1498600"/>
                  </a:lnTo>
                  <a:lnTo>
                    <a:pt x="3098291" y="1587500"/>
                  </a:lnTo>
                  <a:lnTo>
                    <a:pt x="3063239" y="1663700"/>
                  </a:lnTo>
                  <a:lnTo>
                    <a:pt x="2990087" y="1816100"/>
                  </a:lnTo>
                  <a:lnTo>
                    <a:pt x="2950464" y="1892300"/>
                  </a:lnTo>
                  <a:lnTo>
                    <a:pt x="2907791" y="1968500"/>
                  </a:lnTo>
                  <a:lnTo>
                    <a:pt x="2865119" y="2032000"/>
                  </a:lnTo>
                  <a:lnTo>
                    <a:pt x="2820923" y="2095500"/>
                  </a:lnTo>
                  <a:lnTo>
                    <a:pt x="2775203" y="2159000"/>
                  </a:lnTo>
                  <a:lnTo>
                    <a:pt x="2727959" y="2209800"/>
                  </a:lnTo>
                  <a:lnTo>
                    <a:pt x="2648712" y="2286000"/>
                  </a:lnTo>
                  <a:lnTo>
                    <a:pt x="2618232" y="2311400"/>
                  </a:lnTo>
                  <a:lnTo>
                    <a:pt x="2554223" y="2362200"/>
                  </a:lnTo>
                  <a:lnTo>
                    <a:pt x="2482596" y="2425700"/>
                  </a:lnTo>
                  <a:lnTo>
                    <a:pt x="2407919" y="2476500"/>
                  </a:lnTo>
                  <a:lnTo>
                    <a:pt x="2327148" y="2527300"/>
                  </a:lnTo>
                  <a:lnTo>
                    <a:pt x="2241803" y="2578100"/>
                  </a:lnTo>
                  <a:lnTo>
                    <a:pt x="2153412" y="2641600"/>
                  </a:lnTo>
                  <a:lnTo>
                    <a:pt x="1965959" y="2743200"/>
                  </a:lnTo>
                  <a:lnTo>
                    <a:pt x="1769364" y="2844800"/>
                  </a:lnTo>
                  <a:lnTo>
                    <a:pt x="1566671" y="2946400"/>
                  </a:lnTo>
                  <a:lnTo>
                    <a:pt x="1463039" y="2984500"/>
                  </a:lnTo>
                  <a:lnTo>
                    <a:pt x="1360932" y="3035300"/>
                  </a:lnTo>
                  <a:lnTo>
                    <a:pt x="1059180" y="3149600"/>
                  </a:lnTo>
                  <a:lnTo>
                    <a:pt x="961643" y="3175000"/>
                  </a:lnTo>
                  <a:lnTo>
                    <a:pt x="867155" y="3213100"/>
                  </a:lnTo>
                  <a:lnTo>
                    <a:pt x="687323" y="3263900"/>
                  </a:lnTo>
                  <a:lnTo>
                    <a:pt x="601979" y="3276600"/>
                  </a:lnTo>
                  <a:lnTo>
                    <a:pt x="521208" y="3302000"/>
                  </a:lnTo>
                  <a:lnTo>
                    <a:pt x="446531" y="3314700"/>
                  </a:lnTo>
                  <a:close/>
                </a:path>
                <a:path w="3343909" h="3327400">
                  <a:moveTo>
                    <a:pt x="342900" y="3327400"/>
                  </a:moveTo>
                  <a:lnTo>
                    <a:pt x="227075" y="3327400"/>
                  </a:lnTo>
                  <a:lnTo>
                    <a:pt x="202691" y="3314700"/>
                  </a:lnTo>
                  <a:lnTo>
                    <a:pt x="376427" y="3314700"/>
                  </a:lnTo>
                  <a:lnTo>
                    <a:pt x="342900" y="332740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93346" y="5229796"/>
            <a:ext cx="22459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spcBef>
                <a:spcPts val="100"/>
              </a:spcBef>
            </a:pP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quelques</a:t>
            </a:r>
            <a:r>
              <a:rPr b="1" dirty="0">
                <a:solidFill>
                  <a:srgbClr val="974807"/>
                </a:solidFill>
                <a:latin typeface="Calibri"/>
                <a:cs typeface="Calibri"/>
              </a:rPr>
              <a:t> clics : </a:t>
            </a:r>
            <a:r>
              <a:rPr b="1" spc="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Munissez</a:t>
            </a:r>
            <a:r>
              <a:rPr b="1" spc="-6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vous</a:t>
            </a:r>
            <a:r>
              <a:rPr b="1" spc="-4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974807"/>
                </a:solidFill>
                <a:latin typeface="Calibri"/>
                <a:cs typeface="Calibri"/>
              </a:rPr>
              <a:t>de</a:t>
            </a:r>
            <a:r>
              <a:rPr b="1" spc="-3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74807"/>
                </a:solidFill>
                <a:latin typeface="Calibri"/>
                <a:cs typeface="Calibri"/>
              </a:rPr>
              <a:t>votre </a:t>
            </a:r>
            <a:r>
              <a:rPr b="1" spc="-390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identifiant</a:t>
            </a:r>
            <a:endParaRPr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et</a:t>
            </a:r>
            <a:r>
              <a:rPr b="1" spc="-2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mot</a:t>
            </a:r>
            <a:r>
              <a:rPr b="1" spc="-20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974807"/>
                </a:solidFill>
                <a:latin typeface="Calibri"/>
                <a:cs typeface="Calibri"/>
              </a:rPr>
              <a:t>de</a:t>
            </a:r>
            <a:r>
              <a:rPr b="1" spc="-1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974807"/>
                </a:solidFill>
                <a:latin typeface="Calibri"/>
                <a:cs typeface="Calibri"/>
              </a:rPr>
              <a:t>passe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3194" y="1565150"/>
            <a:ext cx="605155" cy="414655"/>
          </a:xfrm>
          <a:custGeom>
            <a:avLst/>
            <a:gdLst/>
            <a:ahLst/>
            <a:cxnLst/>
            <a:rect l="l" t="t" r="r" b="b"/>
            <a:pathLst>
              <a:path w="605155" h="414655">
                <a:moveTo>
                  <a:pt x="605028" y="211836"/>
                </a:moveTo>
                <a:lnTo>
                  <a:pt x="603808" y="208788"/>
                </a:lnTo>
                <a:lnTo>
                  <a:pt x="601980" y="204216"/>
                </a:lnTo>
                <a:lnTo>
                  <a:pt x="601980" y="202692"/>
                </a:lnTo>
                <a:lnTo>
                  <a:pt x="597408" y="195072"/>
                </a:lnTo>
                <a:lnTo>
                  <a:pt x="597408" y="193548"/>
                </a:lnTo>
                <a:lnTo>
                  <a:pt x="595884" y="193548"/>
                </a:lnTo>
                <a:lnTo>
                  <a:pt x="589788" y="185928"/>
                </a:lnTo>
                <a:lnTo>
                  <a:pt x="580644" y="176784"/>
                </a:lnTo>
                <a:lnTo>
                  <a:pt x="569976" y="167640"/>
                </a:lnTo>
                <a:lnTo>
                  <a:pt x="557784" y="156972"/>
                </a:lnTo>
                <a:lnTo>
                  <a:pt x="515112" y="129540"/>
                </a:lnTo>
                <a:lnTo>
                  <a:pt x="480060" y="109728"/>
                </a:lnTo>
                <a:lnTo>
                  <a:pt x="402336" y="73152"/>
                </a:lnTo>
                <a:lnTo>
                  <a:pt x="361188" y="54864"/>
                </a:lnTo>
                <a:lnTo>
                  <a:pt x="320040" y="39624"/>
                </a:lnTo>
                <a:lnTo>
                  <a:pt x="273939" y="24384"/>
                </a:lnTo>
                <a:lnTo>
                  <a:pt x="259080" y="19812"/>
                </a:lnTo>
                <a:lnTo>
                  <a:pt x="240792" y="13716"/>
                </a:lnTo>
                <a:lnTo>
                  <a:pt x="222504" y="9144"/>
                </a:lnTo>
                <a:lnTo>
                  <a:pt x="172212" y="0"/>
                </a:lnTo>
                <a:lnTo>
                  <a:pt x="132588" y="0"/>
                </a:lnTo>
                <a:lnTo>
                  <a:pt x="121920" y="1524"/>
                </a:lnTo>
                <a:lnTo>
                  <a:pt x="121920" y="3048"/>
                </a:lnTo>
                <a:lnTo>
                  <a:pt x="118872" y="3048"/>
                </a:lnTo>
                <a:lnTo>
                  <a:pt x="111252" y="7620"/>
                </a:lnTo>
                <a:lnTo>
                  <a:pt x="102108" y="12192"/>
                </a:lnTo>
                <a:lnTo>
                  <a:pt x="92964" y="19812"/>
                </a:lnTo>
                <a:lnTo>
                  <a:pt x="68580" y="50292"/>
                </a:lnTo>
                <a:lnTo>
                  <a:pt x="41148" y="103632"/>
                </a:lnTo>
                <a:lnTo>
                  <a:pt x="19812" y="167640"/>
                </a:lnTo>
                <a:lnTo>
                  <a:pt x="3048" y="251460"/>
                </a:lnTo>
                <a:lnTo>
                  <a:pt x="1524" y="266700"/>
                </a:lnTo>
                <a:lnTo>
                  <a:pt x="1524" y="283464"/>
                </a:lnTo>
                <a:lnTo>
                  <a:pt x="0" y="298704"/>
                </a:lnTo>
                <a:lnTo>
                  <a:pt x="0" y="313944"/>
                </a:lnTo>
                <a:lnTo>
                  <a:pt x="3048" y="341376"/>
                </a:lnTo>
                <a:lnTo>
                  <a:pt x="9144" y="365760"/>
                </a:lnTo>
                <a:lnTo>
                  <a:pt x="12192" y="376428"/>
                </a:lnTo>
                <a:lnTo>
                  <a:pt x="18288" y="385572"/>
                </a:lnTo>
                <a:lnTo>
                  <a:pt x="18288" y="387096"/>
                </a:lnTo>
                <a:lnTo>
                  <a:pt x="24384" y="394716"/>
                </a:lnTo>
                <a:lnTo>
                  <a:pt x="33528" y="403860"/>
                </a:lnTo>
                <a:lnTo>
                  <a:pt x="41148" y="408432"/>
                </a:lnTo>
                <a:lnTo>
                  <a:pt x="44196" y="408432"/>
                </a:lnTo>
                <a:lnTo>
                  <a:pt x="51816" y="411480"/>
                </a:lnTo>
                <a:lnTo>
                  <a:pt x="53340" y="411480"/>
                </a:lnTo>
                <a:lnTo>
                  <a:pt x="64008" y="414528"/>
                </a:lnTo>
                <a:lnTo>
                  <a:pt x="92964" y="414528"/>
                </a:lnTo>
                <a:lnTo>
                  <a:pt x="126492" y="411480"/>
                </a:lnTo>
                <a:lnTo>
                  <a:pt x="166116" y="405384"/>
                </a:lnTo>
                <a:lnTo>
                  <a:pt x="208788" y="396240"/>
                </a:lnTo>
                <a:lnTo>
                  <a:pt x="231648" y="391668"/>
                </a:lnTo>
                <a:lnTo>
                  <a:pt x="237363" y="390144"/>
                </a:lnTo>
                <a:lnTo>
                  <a:pt x="300228" y="373380"/>
                </a:lnTo>
                <a:lnTo>
                  <a:pt x="394716" y="342900"/>
                </a:lnTo>
                <a:lnTo>
                  <a:pt x="417576" y="333756"/>
                </a:lnTo>
                <a:lnTo>
                  <a:pt x="438912" y="326136"/>
                </a:lnTo>
                <a:lnTo>
                  <a:pt x="460248" y="316992"/>
                </a:lnTo>
                <a:lnTo>
                  <a:pt x="481584" y="309372"/>
                </a:lnTo>
                <a:lnTo>
                  <a:pt x="499872" y="300228"/>
                </a:lnTo>
                <a:lnTo>
                  <a:pt x="518160" y="292608"/>
                </a:lnTo>
                <a:lnTo>
                  <a:pt x="534924" y="283464"/>
                </a:lnTo>
                <a:lnTo>
                  <a:pt x="550164" y="275844"/>
                </a:lnTo>
                <a:lnTo>
                  <a:pt x="563880" y="266700"/>
                </a:lnTo>
                <a:lnTo>
                  <a:pt x="576072" y="259080"/>
                </a:lnTo>
                <a:lnTo>
                  <a:pt x="585216" y="251460"/>
                </a:lnTo>
                <a:lnTo>
                  <a:pt x="597408" y="239268"/>
                </a:lnTo>
                <a:lnTo>
                  <a:pt x="600456" y="234696"/>
                </a:lnTo>
                <a:lnTo>
                  <a:pt x="601980" y="233172"/>
                </a:lnTo>
                <a:lnTo>
                  <a:pt x="603504" y="230124"/>
                </a:lnTo>
                <a:lnTo>
                  <a:pt x="603504" y="228600"/>
                </a:lnTo>
                <a:lnTo>
                  <a:pt x="605028" y="225552"/>
                </a:lnTo>
                <a:lnTo>
                  <a:pt x="605028" y="222504"/>
                </a:lnTo>
                <a:lnTo>
                  <a:pt x="605028" y="220980"/>
                </a:lnTo>
                <a:lnTo>
                  <a:pt x="605028" y="216408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1568" y="1582946"/>
            <a:ext cx="7021883" cy="3671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65200">
              <a:spcBef>
                <a:spcPts val="105"/>
              </a:spcBef>
            </a:pPr>
            <a:r>
              <a:rPr sz="2000" b="1" i="1" spc="-100" dirty="0">
                <a:solidFill>
                  <a:srgbClr val="366091"/>
                </a:solidFill>
                <a:latin typeface="Verdana"/>
                <a:cs typeface="Verdana"/>
              </a:rPr>
              <a:t>ACCES</a:t>
            </a:r>
            <a:r>
              <a:rPr sz="2000" b="1" i="1" spc="-7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A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INTERNET</a:t>
            </a:r>
            <a:endParaRPr sz="2000" dirty="0">
              <a:latin typeface="Verdana"/>
              <a:cs typeface="Verdana"/>
            </a:endParaRPr>
          </a:p>
          <a:p>
            <a:pPr marL="398145">
              <a:spcBef>
                <a:spcPts val="2325"/>
              </a:spcBef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disposez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d’un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accès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wifi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l’institut.</a:t>
            </a:r>
            <a:endParaRPr sz="2000" dirty="0">
              <a:latin typeface="Calibri"/>
              <a:cs typeface="Calibri"/>
            </a:endParaRPr>
          </a:p>
          <a:p>
            <a:pPr marL="398145" marR="903605"/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Un code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personnel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sera</a:t>
            </a:r>
            <a:r>
              <a:rPr sz="20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donné</a:t>
            </a:r>
            <a:r>
              <a:rPr sz="2000" spc="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semaine</a:t>
            </a:r>
            <a:r>
              <a:rPr sz="20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 err="1">
                <a:solidFill>
                  <a:srgbClr val="366091"/>
                </a:solidFill>
                <a:latin typeface="Calibri"/>
                <a:cs typeface="Calibri"/>
              </a:rPr>
              <a:t>rentrée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848994" marR="1727200" indent="-86995">
              <a:lnSpc>
                <a:spcPct val="125000"/>
              </a:lnSpc>
              <a:spcBef>
                <a:spcPts val="925"/>
              </a:spcBef>
            </a:pPr>
            <a:r>
              <a:rPr sz="2000" b="1" i="1" spc="-11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N</a:t>
            </a:r>
            <a:r>
              <a:rPr sz="2000" b="1" i="1" spc="-185" dirty="0">
                <a:solidFill>
                  <a:srgbClr val="366091"/>
                </a:solidFill>
                <a:latin typeface="Verdana"/>
                <a:cs typeface="Verdana"/>
              </a:rPr>
              <a:t>V</a:t>
            </a:r>
            <a:r>
              <a:rPr sz="2000" b="1" i="1" spc="5" dirty="0">
                <a:solidFill>
                  <a:srgbClr val="366091"/>
                </a:solidFill>
                <a:latin typeface="Verdana"/>
                <a:cs typeface="Verdana"/>
              </a:rPr>
              <a:t>I</a:t>
            </a:r>
            <a:r>
              <a:rPr sz="2000" b="1" i="1" spc="35" dirty="0">
                <a:solidFill>
                  <a:srgbClr val="366091"/>
                </a:solidFill>
                <a:latin typeface="Verdana"/>
                <a:cs typeface="Verdana"/>
              </a:rPr>
              <a:t>R</a:t>
            </a:r>
            <a:r>
              <a:rPr sz="2000" b="1" i="1" spc="20" dirty="0">
                <a:solidFill>
                  <a:srgbClr val="366091"/>
                </a:solidFill>
                <a:latin typeface="Verdana"/>
                <a:cs typeface="Verdana"/>
              </a:rPr>
              <a:t>O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NN</a:t>
            </a:r>
            <a:r>
              <a:rPr sz="2000" b="1" i="1" spc="-13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000" b="1" i="1" spc="-35" dirty="0">
                <a:solidFill>
                  <a:srgbClr val="366091"/>
                </a:solidFill>
                <a:latin typeface="Verdana"/>
                <a:cs typeface="Verdana"/>
              </a:rPr>
              <a:t>M</a:t>
            </a:r>
            <a:r>
              <a:rPr sz="2000" b="1" i="1" spc="-13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N</a:t>
            </a:r>
            <a:r>
              <a:rPr sz="2000" b="1" i="1" spc="-35" dirty="0">
                <a:solidFill>
                  <a:srgbClr val="366091"/>
                </a:solidFill>
                <a:latin typeface="Verdana"/>
                <a:cs typeface="Verdana"/>
              </a:rPr>
              <a:t>T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N</a:t>
            </a:r>
            <a:r>
              <a:rPr sz="2000" b="1" i="1" spc="75" dirty="0">
                <a:solidFill>
                  <a:srgbClr val="366091"/>
                </a:solidFill>
                <a:latin typeface="Verdana"/>
                <a:cs typeface="Verdana"/>
              </a:rPr>
              <a:t>U</a:t>
            </a:r>
            <a:r>
              <a:rPr sz="2000" b="1" i="1" spc="-15" dirty="0">
                <a:solidFill>
                  <a:srgbClr val="366091"/>
                </a:solidFill>
                <a:latin typeface="Verdana"/>
                <a:cs typeface="Verdana"/>
              </a:rPr>
              <a:t>M</a:t>
            </a:r>
            <a:r>
              <a:rPr sz="2000" b="1" i="1" spc="-13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000" b="1" i="1" spc="35" dirty="0">
                <a:solidFill>
                  <a:srgbClr val="366091"/>
                </a:solidFill>
                <a:latin typeface="Verdana"/>
                <a:cs typeface="Verdana"/>
              </a:rPr>
              <a:t>R</a:t>
            </a:r>
            <a:r>
              <a:rPr sz="2000" b="1" i="1" spc="-15" dirty="0">
                <a:solidFill>
                  <a:srgbClr val="366091"/>
                </a:solidFill>
                <a:latin typeface="Verdana"/>
                <a:cs typeface="Verdana"/>
              </a:rPr>
              <a:t>I</a:t>
            </a:r>
            <a:r>
              <a:rPr sz="2000" b="1" i="1" spc="40" dirty="0">
                <a:solidFill>
                  <a:srgbClr val="366091"/>
                </a:solidFill>
                <a:latin typeface="Verdana"/>
                <a:cs typeface="Verdana"/>
              </a:rPr>
              <a:t>Q</a:t>
            </a:r>
            <a:r>
              <a:rPr sz="2000" b="1" i="1" spc="55" dirty="0">
                <a:solidFill>
                  <a:srgbClr val="366091"/>
                </a:solidFill>
                <a:latin typeface="Verdana"/>
                <a:cs typeface="Verdana"/>
              </a:rPr>
              <a:t>U</a:t>
            </a:r>
            <a:r>
              <a:rPr sz="2000" b="1" i="1" spc="-85" dirty="0">
                <a:solidFill>
                  <a:srgbClr val="366091"/>
                </a:solidFill>
                <a:latin typeface="Verdana"/>
                <a:cs typeface="Verdana"/>
              </a:rPr>
              <a:t>E  </a:t>
            </a:r>
            <a:r>
              <a:rPr sz="2000" b="1" i="1" spc="-95" dirty="0">
                <a:solidFill>
                  <a:srgbClr val="366091"/>
                </a:solidFill>
                <a:latin typeface="Verdana"/>
                <a:cs typeface="Verdana"/>
              </a:rPr>
              <a:t>D’APPRENTISSAGE</a:t>
            </a:r>
            <a:endParaRPr sz="2000" dirty="0">
              <a:latin typeface="Verdana"/>
              <a:cs typeface="Verdana"/>
            </a:endParaRPr>
          </a:p>
          <a:p>
            <a:pPr marL="12700" marR="1961514">
              <a:spcBef>
                <a:spcPts val="22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dispose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d’une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plateforme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pédagogique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qui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donne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accès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 marL="182880"/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-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Aux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ressources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documentaires</a:t>
            </a:r>
            <a:endParaRPr sz="2000" dirty="0">
              <a:latin typeface="Calibri"/>
              <a:cs typeface="Calibri"/>
            </a:endParaRPr>
          </a:p>
          <a:p>
            <a:pPr marL="241300">
              <a:spcBef>
                <a:spcPts val="25"/>
              </a:spcBef>
              <a:tabLst>
                <a:tab pos="4632960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(diaporamas,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vidéo,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75" dirty="0">
                <a:solidFill>
                  <a:srgbClr val="366091"/>
                </a:solidFill>
                <a:latin typeface="Calibri"/>
                <a:cs typeface="Calibri"/>
              </a:rPr>
              <a:t>articles</a:t>
            </a:r>
            <a:r>
              <a:rPr sz="2000" spc="-1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80" dirty="0">
                <a:solidFill>
                  <a:srgbClr val="366091"/>
                </a:solidFill>
                <a:latin typeface="Calibri"/>
                <a:cs typeface="Calibri"/>
              </a:rPr>
              <a:t>professionnels)	</a:t>
            </a:r>
            <a:r>
              <a:rPr b="1" spc="-10" dirty="0">
                <a:solidFill>
                  <a:srgbClr val="974807"/>
                </a:solidFill>
                <a:latin typeface="Calibri"/>
                <a:cs typeface="Calibri"/>
              </a:rPr>
              <a:t>Créez</a:t>
            </a:r>
            <a:r>
              <a:rPr b="1" spc="-40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74807"/>
                </a:solidFill>
                <a:latin typeface="Calibri"/>
                <a:cs typeface="Calibri"/>
              </a:rPr>
              <a:t>votre</a:t>
            </a:r>
            <a:r>
              <a:rPr b="1" spc="-30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74807"/>
                </a:solidFill>
                <a:latin typeface="Calibri"/>
                <a:cs typeface="Calibri"/>
              </a:rPr>
              <a:t>compte</a:t>
            </a:r>
            <a:r>
              <a:rPr b="1" spc="-45" dirty="0">
                <a:solidFill>
                  <a:srgbClr val="974807"/>
                </a:solidFill>
                <a:latin typeface="Calibri"/>
                <a:cs typeface="Calibri"/>
              </a:rPr>
              <a:t> </a:t>
            </a:r>
            <a:r>
              <a:rPr b="1" spc="5" dirty="0">
                <a:solidFill>
                  <a:srgbClr val="974807"/>
                </a:solidFill>
                <a:latin typeface="Calibri"/>
                <a:cs typeface="Calibri"/>
              </a:rPr>
              <a:t>en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9841" y="3284222"/>
            <a:ext cx="641985" cy="414655"/>
          </a:xfrm>
          <a:custGeom>
            <a:avLst/>
            <a:gdLst/>
            <a:ahLst/>
            <a:cxnLst/>
            <a:rect l="l" t="t" r="r" b="b"/>
            <a:pathLst>
              <a:path w="641985" h="414654">
                <a:moveTo>
                  <a:pt x="641604" y="214884"/>
                </a:moveTo>
                <a:lnTo>
                  <a:pt x="640080" y="213360"/>
                </a:lnTo>
                <a:lnTo>
                  <a:pt x="640080" y="208788"/>
                </a:lnTo>
                <a:lnTo>
                  <a:pt x="637032" y="204216"/>
                </a:lnTo>
                <a:lnTo>
                  <a:pt x="637032" y="202692"/>
                </a:lnTo>
                <a:lnTo>
                  <a:pt x="632460" y="195072"/>
                </a:lnTo>
                <a:lnTo>
                  <a:pt x="632460" y="193548"/>
                </a:lnTo>
                <a:lnTo>
                  <a:pt x="630948" y="193548"/>
                </a:lnTo>
                <a:lnTo>
                  <a:pt x="624852" y="185928"/>
                </a:lnTo>
                <a:lnTo>
                  <a:pt x="603504" y="167640"/>
                </a:lnTo>
                <a:lnTo>
                  <a:pt x="560832" y="138684"/>
                </a:lnTo>
                <a:lnTo>
                  <a:pt x="525780" y="120396"/>
                </a:lnTo>
                <a:lnTo>
                  <a:pt x="507504" y="109728"/>
                </a:lnTo>
                <a:lnTo>
                  <a:pt x="467880" y="91440"/>
                </a:lnTo>
                <a:lnTo>
                  <a:pt x="425208" y="73152"/>
                </a:lnTo>
                <a:lnTo>
                  <a:pt x="381012" y="54864"/>
                </a:lnTo>
                <a:lnTo>
                  <a:pt x="338328" y="39624"/>
                </a:lnTo>
                <a:lnTo>
                  <a:pt x="315480" y="33528"/>
                </a:lnTo>
                <a:lnTo>
                  <a:pt x="294144" y="25908"/>
                </a:lnTo>
                <a:lnTo>
                  <a:pt x="289191" y="24384"/>
                </a:lnTo>
                <a:lnTo>
                  <a:pt x="274332" y="19812"/>
                </a:lnTo>
                <a:lnTo>
                  <a:pt x="252984" y="15240"/>
                </a:lnTo>
                <a:lnTo>
                  <a:pt x="216408" y="6096"/>
                </a:lnTo>
                <a:lnTo>
                  <a:pt x="198120" y="3048"/>
                </a:lnTo>
                <a:lnTo>
                  <a:pt x="166116" y="0"/>
                </a:lnTo>
                <a:lnTo>
                  <a:pt x="140208" y="0"/>
                </a:lnTo>
                <a:lnTo>
                  <a:pt x="128016" y="3048"/>
                </a:lnTo>
                <a:lnTo>
                  <a:pt x="126492" y="3048"/>
                </a:lnTo>
                <a:lnTo>
                  <a:pt x="117348" y="7620"/>
                </a:lnTo>
                <a:lnTo>
                  <a:pt x="108204" y="13716"/>
                </a:lnTo>
                <a:lnTo>
                  <a:pt x="97536" y="19812"/>
                </a:lnTo>
                <a:lnTo>
                  <a:pt x="71628" y="50292"/>
                </a:lnTo>
                <a:lnTo>
                  <a:pt x="48768" y="89916"/>
                </a:lnTo>
                <a:lnTo>
                  <a:pt x="30480" y="135636"/>
                </a:lnTo>
                <a:lnTo>
                  <a:pt x="10668" y="201168"/>
                </a:lnTo>
                <a:lnTo>
                  <a:pt x="3048" y="251460"/>
                </a:lnTo>
                <a:lnTo>
                  <a:pt x="1524" y="266700"/>
                </a:lnTo>
                <a:lnTo>
                  <a:pt x="0" y="283464"/>
                </a:lnTo>
                <a:lnTo>
                  <a:pt x="0" y="327660"/>
                </a:lnTo>
                <a:lnTo>
                  <a:pt x="1524" y="341376"/>
                </a:lnTo>
                <a:lnTo>
                  <a:pt x="7620" y="365760"/>
                </a:lnTo>
                <a:lnTo>
                  <a:pt x="12192" y="376428"/>
                </a:lnTo>
                <a:lnTo>
                  <a:pt x="18288" y="387096"/>
                </a:lnTo>
                <a:lnTo>
                  <a:pt x="18288" y="388620"/>
                </a:lnTo>
                <a:lnTo>
                  <a:pt x="19812" y="388620"/>
                </a:lnTo>
                <a:lnTo>
                  <a:pt x="24384" y="396240"/>
                </a:lnTo>
                <a:lnTo>
                  <a:pt x="25908" y="396240"/>
                </a:lnTo>
                <a:lnTo>
                  <a:pt x="25908" y="397764"/>
                </a:lnTo>
                <a:lnTo>
                  <a:pt x="33528" y="402336"/>
                </a:lnTo>
                <a:lnTo>
                  <a:pt x="33528" y="403860"/>
                </a:lnTo>
                <a:lnTo>
                  <a:pt x="35052" y="403860"/>
                </a:lnTo>
                <a:lnTo>
                  <a:pt x="42672" y="408432"/>
                </a:lnTo>
                <a:lnTo>
                  <a:pt x="44196" y="408432"/>
                </a:lnTo>
                <a:lnTo>
                  <a:pt x="44196" y="409956"/>
                </a:lnTo>
                <a:lnTo>
                  <a:pt x="48768" y="411480"/>
                </a:lnTo>
                <a:lnTo>
                  <a:pt x="54864" y="413004"/>
                </a:lnTo>
                <a:lnTo>
                  <a:pt x="67056" y="414528"/>
                </a:lnTo>
                <a:lnTo>
                  <a:pt x="114300" y="414528"/>
                </a:lnTo>
                <a:lnTo>
                  <a:pt x="132588" y="411480"/>
                </a:lnTo>
                <a:lnTo>
                  <a:pt x="152400" y="409956"/>
                </a:lnTo>
                <a:lnTo>
                  <a:pt x="173736" y="405384"/>
                </a:lnTo>
                <a:lnTo>
                  <a:pt x="196596" y="402336"/>
                </a:lnTo>
                <a:lnTo>
                  <a:pt x="219468" y="397764"/>
                </a:lnTo>
                <a:lnTo>
                  <a:pt x="249948" y="390144"/>
                </a:lnTo>
                <a:lnTo>
                  <a:pt x="316992" y="373380"/>
                </a:lnTo>
                <a:lnTo>
                  <a:pt x="441960" y="335280"/>
                </a:lnTo>
                <a:lnTo>
                  <a:pt x="464832" y="326136"/>
                </a:lnTo>
                <a:lnTo>
                  <a:pt x="487680" y="318516"/>
                </a:lnTo>
                <a:lnTo>
                  <a:pt x="509028" y="309372"/>
                </a:lnTo>
                <a:lnTo>
                  <a:pt x="528828" y="300228"/>
                </a:lnTo>
                <a:lnTo>
                  <a:pt x="548652" y="292608"/>
                </a:lnTo>
                <a:lnTo>
                  <a:pt x="597408" y="268224"/>
                </a:lnTo>
                <a:lnTo>
                  <a:pt x="609612" y="259080"/>
                </a:lnTo>
                <a:lnTo>
                  <a:pt x="620280" y="251460"/>
                </a:lnTo>
                <a:lnTo>
                  <a:pt x="624852" y="246888"/>
                </a:lnTo>
                <a:lnTo>
                  <a:pt x="629424" y="243840"/>
                </a:lnTo>
                <a:lnTo>
                  <a:pt x="635508" y="234696"/>
                </a:lnTo>
                <a:lnTo>
                  <a:pt x="637032" y="234696"/>
                </a:lnTo>
                <a:lnTo>
                  <a:pt x="637032" y="233172"/>
                </a:lnTo>
                <a:lnTo>
                  <a:pt x="638556" y="230124"/>
                </a:lnTo>
                <a:lnTo>
                  <a:pt x="638556" y="228600"/>
                </a:lnTo>
                <a:lnTo>
                  <a:pt x="640080" y="225552"/>
                </a:lnTo>
                <a:lnTo>
                  <a:pt x="641096" y="222504"/>
                </a:lnTo>
                <a:lnTo>
                  <a:pt x="641604" y="220980"/>
                </a:lnTo>
                <a:lnTo>
                  <a:pt x="641604" y="214884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3194" y="7379210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59">
                <a:moveTo>
                  <a:pt x="605028" y="211836"/>
                </a:moveTo>
                <a:lnTo>
                  <a:pt x="604266" y="210312"/>
                </a:lnTo>
                <a:lnTo>
                  <a:pt x="601980" y="205740"/>
                </a:lnTo>
                <a:lnTo>
                  <a:pt x="601980" y="202692"/>
                </a:lnTo>
                <a:lnTo>
                  <a:pt x="597408" y="196596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45592" y="149352"/>
                </a:lnTo>
                <a:lnTo>
                  <a:pt x="496824" y="120396"/>
                </a:lnTo>
                <a:lnTo>
                  <a:pt x="461772" y="102108"/>
                </a:lnTo>
                <a:lnTo>
                  <a:pt x="441960" y="91440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4572"/>
                </a:lnTo>
                <a:lnTo>
                  <a:pt x="118872" y="4572"/>
                </a:lnTo>
                <a:lnTo>
                  <a:pt x="111252" y="9144"/>
                </a:lnTo>
                <a:lnTo>
                  <a:pt x="102108" y="13716"/>
                </a:lnTo>
                <a:lnTo>
                  <a:pt x="92964" y="21336"/>
                </a:lnTo>
                <a:lnTo>
                  <a:pt x="83820" y="30480"/>
                </a:lnTo>
                <a:lnTo>
                  <a:pt x="68580" y="51816"/>
                </a:lnTo>
                <a:lnTo>
                  <a:pt x="53340" y="76200"/>
                </a:lnTo>
                <a:lnTo>
                  <a:pt x="47244" y="91440"/>
                </a:lnTo>
                <a:lnTo>
                  <a:pt x="41148" y="105156"/>
                </a:lnTo>
                <a:lnTo>
                  <a:pt x="19812" y="169164"/>
                </a:lnTo>
                <a:lnTo>
                  <a:pt x="3048" y="251460"/>
                </a:lnTo>
                <a:lnTo>
                  <a:pt x="1524" y="268224"/>
                </a:lnTo>
                <a:lnTo>
                  <a:pt x="1524" y="284988"/>
                </a:lnTo>
                <a:lnTo>
                  <a:pt x="0" y="300228"/>
                </a:lnTo>
                <a:lnTo>
                  <a:pt x="0" y="313944"/>
                </a:lnTo>
                <a:lnTo>
                  <a:pt x="1524" y="329184"/>
                </a:lnTo>
                <a:lnTo>
                  <a:pt x="3048" y="342900"/>
                </a:lnTo>
                <a:lnTo>
                  <a:pt x="9144" y="367284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33528" y="405384"/>
                </a:lnTo>
                <a:lnTo>
                  <a:pt x="41148" y="409956"/>
                </a:lnTo>
                <a:lnTo>
                  <a:pt x="44196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26492" y="413004"/>
                </a:lnTo>
                <a:lnTo>
                  <a:pt x="166116" y="406908"/>
                </a:lnTo>
                <a:lnTo>
                  <a:pt x="208788" y="397764"/>
                </a:lnTo>
                <a:lnTo>
                  <a:pt x="231648" y="393192"/>
                </a:lnTo>
                <a:lnTo>
                  <a:pt x="243078" y="390144"/>
                </a:lnTo>
                <a:lnTo>
                  <a:pt x="254508" y="387096"/>
                </a:lnTo>
                <a:lnTo>
                  <a:pt x="347472" y="359664"/>
                </a:lnTo>
                <a:lnTo>
                  <a:pt x="394716" y="344424"/>
                </a:lnTo>
                <a:lnTo>
                  <a:pt x="417576" y="335280"/>
                </a:lnTo>
                <a:lnTo>
                  <a:pt x="438912" y="327660"/>
                </a:lnTo>
                <a:lnTo>
                  <a:pt x="460248" y="318516"/>
                </a:lnTo>
                <a:lnTo>
                  <a:pt x="481584" y="310896"/>
                </a:lnTo>
                <a:lnTo>
                  <a:pt x="499872" y="301752"/>
                </a:lnTo>
                <a:lnTo>
                  <a:pt x="518160" y="294132"/>
                </a:lnTo>
                <a:lnTo>
                  <a:pt x="534924" y="284988"/>
                </a:lnTo>
                <a:lnTo>
                  <a:pt x="550164" y="277368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30124"/>
                </a:lnTo>
                <a:lnTo>
                  <a:pt x="605028" y="227076"/>
                </a:lnTo>
                <a:lnTo>
                  <a:pt x="605028" y="224028"/>
                </a:lnTo>
                <a:lnTo>
                  <a:pt x="605028" y="217932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1</a:t>
            </a:r>
            <a:r>
              <a:rPr lang="fr-FR" dirty="0"/>
              <a:t>9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656592" y="1914607"/>
            <a:ext cx="6132830" cy="6018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065" marR="673100">
              <a:spcBef>
                <a:spcPts val="95"/>
              </a:spcBef>
            </a:pPr>
            <a:r>
              <a:rPr sz="2200" b="1" i="1" spc="-60" dirty="0">
                <a:solidFill>
                  <a:srgbClr val="366091"/>
                </a:solidFill>
                <a:latin typeface="Verdana"/>
                <a:cs typeface="Verdana"/>
              </a:rPr>
              <a:t>CENTRE </a:t>
            </a:r>
            <a:r>
              <a:rPr sz="2200" b="1" i="1" spc="-35" dirty="0">
                <a:solidFill>
                  <a:srgbClr val="366091"/>
                </a:solidFill>
                <a:latin typeface="Verdana"/>
                <a:cs typeface="Verdana"/>
              </a:rPr>
              <a:t>DE </a:t>
            </a:r>
            <a:r>
              <a:rPr sz="2200" b="1" i="1" spc="-20" dirty="0">
                <a:solidFill>
                  <a:srgbClr val="366091"/>
                </a:solidFill>
                <a:latin typeface="Verdana"/>
                <a:cs typeface="Verdana"/>
              </a:rPr>
              <a:t>DOCUMENTATION </a:t>
            </a:r>
            <a:r>
              <a:rPr sz="2200" b="1" i="1" spc="-74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95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sz="2200" b="1" i="1" spc="-2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20" dirty="0">
                <a:solidFill>
                  <a:srgbClr val="366091"/>
                </a:solidFill>
                <a:latin typeface="Verdana"/>
                <a:cs typeface="Verdana"/>
              </a:rPr>
              <a:t>D’INFORMATION</a:t>
            </a:r>
            <a:endParaRPr sz="2200" dirty="0">
              <a:latin typeface="Verdana"/>
              <a:cs typeface="Verdana"/>
            </a:endParaRPr>
          </a:p>
          <a:p>
            <a:pPr marL="12700" marR="219710" algn="just">
              <a:spcBef>
                <a:spcPts val="1570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Situé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dans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l’enceinte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l’IFMS,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cet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espace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vous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donne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accès à des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ouvrages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revues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lien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avec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profession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formation,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propose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espace</a:t>
            </a:r>
            <a:r>
              <a:rPr sz="2000" spc="4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travail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individuel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groupe.</a:t>
            </a:r>
            <a:endParaRPr sz="2000" dirty="0">
              <a:latin typeface="Calibri"/>
              <a:cs typeface="Calibri"/>
            </a:endParaRPr>
          </a:p>
          <a:p>
            <a:r>
              <a:rPr lang="fr-FR" sz="2000" spc="-5" dirty="0">
                <a:solidFill>
                  <a:srgbClr val="366091"/>
                </a:solidFill>
                <a:cs typeface="Calibri"/>
              </a:rPr>
              <a:t>La </a:t>
            </a:r>
            <a:r>
              <a:rPr lang="fr-FR" sz="2000" dirty="0">
                <a:solidFill>
                  <a:srgbClr val="366091"/>
                </a:solidFill>
                <a:cs typeface="Calibri"/>
              </a:rPr>
              <a:t>bibliothèque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universitaire </a:t>
            </a:r>
            <a:r>
              <a:rPr lang="fr-FR" sz="2000" dirty="0">
                <a:solidFill>
                  <a:srgbClr val="366091"/>
                </a:solidFill>
                <a:cs typeface="Calibri"/>
              </a:rPr>
              <a:t>donne accès à des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formats </a:t>
            </a:r>
            <a:r>
              <a:rPr lang="fr-FR" sz="2000" spc="-5" dirty="0">
                <a:solidFill>
                  <a:srgbClr val="366091"/>
                </a:solidFill>
                <a:cs typeface="Calibri"/>
              </a:rPr>
              <a:t> numériques</a:t>
            </a:r>
            <a:r>
              <a:rPr lang="fr-FR" sz="2000" spc="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dirty="0">
                <a:solidFill>
                  <a:srgbClr val="366091"/>
                </a:solidFill>
                <a:cs typeface="Calibri"/>
              </a:rPr>
              <a:t>:</a:t>
            </a:r>
            <a:r>
              <a:rPr lang="fr-FR" sz="2000" spc="-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extraits</a:t>
            </a:r>
            <a:r>
              <a:rPr lang="fr-FR" sz="2000" spc="2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dirty="0">
                <a:solidFill>
                  <a:srgbClr val="366091"/>
                </a:solidFill>
                <a:cs typeface="Calibri"/>
              </a:rPr>
              <a:t>de</a:t>
            </a:r>
            <a:r>
              <a:rPr lang="fr-FR" sz="2000" spc="-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livres,</a:t>
            </a:r>
            <a:r>
              <a:rPr lang="fr-FR" sz="2000" spc="2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revues</a:t>
            </a:r>
            <a:r>
              <a:rPr lang="fr-FR" sz="2000" spc="10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professionnelles… </a:t>
            </a:r>
            <a:r>
              <a:rPr lang="fr-FR" sz="2000" spc="-440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20" dirty="0">
                <a:solidFill>
                  <a:srgbClr val="366091"/>
                </a:solidFill>
                <a:cs typeface="Calibri"/>
              </a:rPr>
              <a:t>Vous </a:t>
            </a:r>
            <a:r>
              <a:rPr lang="fr-FR" sz="2000" dirty="0">
                <a:solidFill>
                  <a:srgbClr val="366091"/>
                </a:solidFill>
                <a:cs typeface="Calibri"/>
              </a:rPr>
              <a:t>y</a:t>
            </a:r>
            <a:r>
              <a:rPr lang="fr-FR" sz="2000" spc="-20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5" dirty="0">
                <a:solidFill>
                  <a:srgbClr val="366091"/>
                </a:solidFill>
                <a:cs typeface="Calibri"/>
              </a:rPr>
              <a:t>accéder</a:t>
            </a:r>
            <a:r>
              <a:rPr lang="fr-FR" sz="2000" spc="10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5" dirty="0">
                <a:solidFill>
                  <a:srgbClr val="366091"/>
                </a:solidFill>
                <a:cs typeface="Calibri"/>
              </a:rPr>
              <a:t>depuis</a:t>
            </a:r>
            <a:r>
              <a:rPr lang="fr-FR" sz="2000" spc="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20" dirty="0">
                <a:solidFill>
                  <a:srgbClr val="366091"/>
                </a:solidFill>
                <a:cs typeface="Calibri"/>
              </a:rPr>
              <a:t>l’espace</a:t>
            </a:r>
            <a:r>
              <a:rPr lang="fr-FR" sz="2000" spc="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2000" spc="-10" dirty="0">
                <a:solidFill>
                  <a:srgbClr val="366091"/>
                </a:solidFill>
                <a:cs typeface="Calibri"/>
              </a:rPr>
              <a:t>universitaire.</a:t>
            </a:r>
            <a:endParaRPr lang="fr-FR" sz="2000" dirty="0"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1400" dirty="0">
              <a:latin typeface="Calibri"/>
              <a:cs typeface="Calibri"/>
            </a:endParaRPr>
          </a:p>
          <a:p>
            <a:pPr marL="658495"/>
            <a:r>
              <a:rPr lang="fr-FR" sz="2200" b="1" i="1" spc="-2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endParaRPr lang="fr-FR" sz="2200" b="1" i="1" spc="-20" dirty="0" smtClean="0">
              <a:solidFill>
                <a:srgbClr val="366091"/>
              </a:solidFill>
              <a:latin typeface="Verdana"/>
              <a:cs typeface="Verdana"/>
            </a:endParaRPr>
          </a:p>
          <a:p>
            <a:pPr marL="658495"/>
            <a:endParaRPr sz="1700" dirty="0">
              <a:latin typeface="Calibri"/>
              <a:cs typeface="Calibri"/>
            </a:endParaRPr>
          </a:p>
          <a:p>
            <a:pPr marL="654050"/>
            <a:r>
              <a:rPr sz="2200" b="1" i="1" spc="-35" dirty="0">
                <a:solidFill>
                  <a:srgbClr val="366091"/>
                </a:solidFill>
                <a:latin typeface="Verdana"/>
                <a:cs typeface="Verdana"/>
              </a:rPr>
              <a:t>CARTE</a:t>
            </a:r>
            <a:r>
              <a:rPr sz="2200" b="1" i="1" spc="-6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25" dirty="0">
                <a:solidFill>
                  <a:srgbClr val="366091"/>
                </a:solidFill>
                <a:latin typeface="Verdana"/>
                <a:cs typeface="Verdana"/>
              </a:rPr>
              <a:t>ETUDIANT</a:t>
            </a:r>
            <a:r>
              <a:rPr sz="22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25" dirty="0">
                <a:solidFill>
                  <a:srgbClr val="366091"/>
                </a:solidFill>
                <a:latin typeface="Verdana"/>
                <a:cs typeface="Verdana"/>
              </a:rPr>
              <a:t>INFIRMIER</a:t>
            </a:r>
            <a:endParaRPr lang="fr-FR" sz="2200" dirty="0">
              <a:latin typeface="Verdana"/>
              <a:cs typeface="Verdana"/>
            </a:endParaRPr>
          </a:p>
          <a:p>
            <a:pPr marL="654050"/>
            <a:endParaRPr lang="fr-FR" sz="2200" dirty="0">
              <a:solidFill>
                <a:srgbClr val="366091"/>
              </a:solidFill>
              <a:latin typeface="Verdana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Elle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sera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délivrée</a:t>
            </a:r>
            <a:r>
              <a:rPr sz="20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premiers</a:t>
            </a:r>
            <a:r>
              <a:rPr sz="20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mois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contre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émargement.</a:t>
            </a:r>
            <a:endParaRPr sz="2000" dirty="0">
              <a:latin typeface="Calibri"/>
              <a:cs typeface="Calibri"/>
            </a:endParaRPr>
          </a:p>
          <a:p>
            <a:pPr marL="36830" marR="321945">
              <a:spcBef>
                <a:spcPts val="5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carte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étudiant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donne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accès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 des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réductions (cinéma,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évènements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culturels,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...)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5963" y="616617"/>
            <a:ext cx="2486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RESSOURCES</a:t>
            </a:r>
          </a:p>
        </p:txBody>
      </p:sp>
      <p:sp>
        <p:nvSpPr>
          <p:cNvPr id="11" name="object 11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422" y="1953947"/>
            <a:ext cx="605155" cy="414655"/>
          </a:xfrm>
          <a:custGeom>
            <a:avLst/>
            <a:gdLst/>
            <a:ahLst/>
            <a:cxnLst/>
            <a:rect l="l" t="t" r="r" b="b"/>
            <a:pathLst>
              <a:path w="605155" h="414655">
                <a:moveTo>
                  <a:pt x="605028" y="213360"/>
                </a:moveTo>
                <a:lnTo>
                  <a:pt x="603504" y="211836"/>
                </a:lnTo>
                <a:lnTo>
                  <a:pt x="602894" y="208788"/>
                </a:lnTo>
                <a:lnTo>
                  <a:pt x="601980" y="204216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89788" y="185928"/>
                </a:lnTo>
                <a:lnTo>
                  <a:pt x="580644" y="176784"/>
                </a:lnTo>
                <a:lnTo>
                  <a:pt x="569976" y="167640"/>
                </a:lnTo>
                <a:lnTo>
                  <a:pt x="557784" y="158496"/>
                </a:lnTo>
                <a:lnTo>
                  <a:pt x="544068" y="147828"/>
                </a:lnTo>
                <a:lnTo>
                  <a:pt x="513588" y="129540"/>
                </a:lnTo>
                <a:lnTo>
                  <a:pt x="496824" y="120396"/>
                </a:lnTo>
                <a:lnTo>
                  <a:pt x="478536" y="109728"/>
                </a:lnTo>
                <a:lnTo>
                  <a:pt x="441960" y="91440"/>
                </a:lnTo>
                <a:lnTo>
                  <a:pt x="400812" y="73152"/>
                </a:lnTo>
                <a:lnTo>
                  <a:pt x="361188" y="54864"/>
                </a:lnTo>
                <a:lnTo>
                  <a:pt x="318516" y="39624"/>
                </a:lnTo>
                <a:lnTo>
                  <a:pt x="298704" y="32004"/>
                </a:lnTo>
                <a:lnTo>
                  <a:pt x="273939" y="24384"/>
                </a:lnTo>
                <a:lnTo>
                  <a:pt x="259080" y="19812"/>
                </a:lnTo>
                <a:lnTo>
                  <a:pt x="239268" y="15240"/>
                </a:lnTo>
                <a:lnTo>
                  <a:pt x="222504" y="10668"/>
                </a:lnTo>
                <a:lnTo>
                  <a:pt x="204216" y="6096"/>
                </a:lnTo>
                <a:lnTo>
                  <a:pt x="187452" y="3048"/>
                </a:lnTo>
                <a:lnTo>
                  <a:pt x="172212" y="1524"/>
                </a:lnTo>
                <a:lnTo>
                  <a:pt x="158496" y="0"/>
                </a:lnTo>
                <a:lnTo>
                  <a:pt x="132588" y="0"/>
                </a:lnTo>
                <a:lnTo>
                  <a:pt x="121920" y="3048"/>
                </a:lnTo>
                <a:lnTo>
                  <a:pt x="118872" y="3048"/>
                </a:lnTo>
                <a:lnTo>
                  <a:pt x="83820" y="28956"/>
                </a:lnTo>
                <a:lnTo>
                  <a:pt x="59436" y="62484"/>
                </a:lnTo>
                <a:lnTo>
                  <a:pt x="53340" y="76200"/>
                </a:lnTo>
                <a:lnTo>
                  <a:pt x="45720" y="89916"/>
                </a:lnTo>
                <a:lnTo>
                  <a:pt x="39624" y="103632"/>
                </a:lnTo>
                <a:lnTo>
                  <a:pt x="33528" y="118872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3048" y="251460"/>
                </a:lnTo>
                <a:lnTo>
                  <a:pt x="1524" y="266700"/>
                </a:lnTo>
                <a:lnTo>
                  <a:pt x="0" y="283464"/>
                </a:lnTo>
                <a:lnTo>
                  <a:pt x="0" y="313944"/>
                </a:lnTo>
                <a:lnTo>
                  <a:pt x="3048" y="341376"/>
                </a:lnTo>
                <a:lnTo>
                  <a:pt x="4572" y="353568"/>
                </a:lnTo>
                <a:lnTo>
                  <a:pt x="7620" y="365760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2860" y="394716"/>
                </a:lnTo>
                <a:lnTo>
                  <a:pt x="32004" y="403860"/>
                </a:lnTo>
                <a:lnTo>
                  <a:pt x="33528" y="403860"/>
                </a:lnTo>
                <a:lnTo>
                  <a:pt x="41148" y="408432"/>
                </a:lnTo>
                <a:lnTo>
                  <a:pt x="42672" y="408432"/>
                </a:lnTo>
                <a:lnTo>
                  <a:pt x="42672" y="409956"/>
                </a:lnTo>
                <a:lnTo>
                  <a:pt x="51816" y="411480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108204" y="414528"/>
                </a:lnTo>
                <a:lnTo>
                  <a:pt x="126492" y="411480"/>
                </a:lnTo>
                <a:lnTo>
                  <a:pt x="144780" y="409956"/>
                </a:lnTo>
                <a:lnTo>
                  <a:pt x="164592" y="405384"/>
                </a:lnTo>
                <a:lnTo>
                  <a:pt x="185928" y="402336"/>
                </a:lnTo>
                <a:lnTo>
                  <a:pt x="207264" y="397764"/>
                </a:lnTo>
                <a:lnTo>
                  <a:pt x="235839" y="390144"/>
                </a:lnTo>
                <a:lnTo>
                  <a:pt x="300228" y="373380"/>
                </a:lnTo>
                <a:lnTo>
                  <a:pt x="394716" y="342900"/>
                </a:lnTo>
                <a:lnTo>
                  <a:pt x="417576" y="335280"/>
                </a:lnTo>
                <a:lnTo>
                  <a:pt x="438912" y="326136"/>
                </a:lnTo>
                <a:lnTo>
                  <a:pt x="460248" y="318516"/>
                </a:lnTo>
                <a:lnTo>
                  <a:pt x="499872" y="300228"/>
                </a:lnTo>
                <a:lnTo>
                  <a:pt x="518160" y="292608"/>
                </a:lnTo>
                <a:lnTo>
                  <a:pt x="534924" y="283464"/>
                </a:lnTo>
                <a:lnTo>
                  <a:pt x="550164" y="275844"/>
                </a:lnTo>
                <a:lnTo>
                  <a:pt x="563880" y="268224"/>
                </a:lnTo>
                <a:lnTo>
                  <a:pt x="574548" y="259080"/>
                </a:lnTo>
                <a:lnTo>
                  <a:pt x="585216" y="251460"/>
                </a:lnTo>
                <a:lnTo>
                  <a:pt x="589788" y="246888"/>
                </a:lnTo>
                <a:lnTo>
                  <a:pt x="594360" y="243840"/>
                </a:lnTo>
                <a:lnTo>
                  <a:pt x="600456" y="234696"/>
                </a:lnTo>
                <a:lnTo>
                  <a:pt x="600456" y="233172"/>
                </a:lnTo>
                <a:lnTo>
                  <a:pt x="601980" y="230124"/>
                </a:lnTo>
                <a:lnTo>
                  <a:pt x="603504" y="228600"/>
                </a:lnTo>
                <a:lnTo>
                  <a:pt x="603504" y="225552"/>
                </a:lnTo>
                <a:lnTo>
                  <a:pt x="605028" y="225552"/>
                </a:lnTo>
                <a:lnTo>
                  <a:pt x="605028" y="219456"/>
                </a:lnTo>
                <a:lnTo>
                  <a:pt x="605028" y="214884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422" y="5956300"/>
            <a:ext cx="641985" cy="416559"/>
          </a:xfrm>
          <a:custGeom>
            <a:avLst/>
            <a:gdLst/>
            <a:ahLst/>
            <a:cxnLst/>
            <a:rect l="l" t="t" r="r" b="b"/>
            <a:pathLst>
              <a:path w="641985" h="416559">
                <a:moveTo>
                  <a:pt x="641604" y="213360"/>
                </a:moveTo>
                <a:lnTo>
                  <a:pt x="640080" y="213360"/>
                </a:lnTo>
                <a:lnTo>
                  <a:pt x="640080" y="210312"/>
                </a:lnTo>
                <a:lnTo>
                  <a:pt x="639699" y="208788"/>
                </a:lnTo>
                <a:lnTo>
                  <a:pt x="638556" y="204216"/>
                </a:lnTo>
                <a:lnTo>
                  <a:pt x="637032" y="204216"/>
                </a:lnTo>
                <a:lnTo>
                  <a:pt x="637032" y="202692"/>
                </a:lnTo>
                <a:lnTo>
                  <a:pt x="632460" y="195072"/>
                </a:lnTo>
                <a:lnTo>
                  <a:pt x="630948" y="195072"/>
                </a:lnTo>
                <a:lnTo>
                  <a:pt x="630948" y="193548"/>
                </a:lnTo>
                <a:lnTo>
                  <a:pt x="624852" y="185928"/>
                </a:lnTo>
                <a:lnTo>
                  <a:pt x="603504" y="167640"/>
                </a:lnTo>
                <a:lnTo>
                  <a:pt x="591324" y="158496"/>
                </a:lnTo>
                <a:lnTo>
                  <a:pt x="560832" y="140208"/>
                </a:lnTo>
                <a:lnTo>
                  <a:pt x="544080" y="129540"/>
                </a:lnTo>
                <a:lnTo>
                  <a:pt x="527304" y="120396"/>
                </a:lnTo>
                <a:lnTo>
                  <a:pt x="487680" y="102108"/>
                </a:lnTo>
                <a:lnTo>
                  <a:pt x="467880" y="91440"/>
                </a:lnTo>
                <a:lnTo>
                  <a:pt x="425208" y="73152"/>
                </a:lnTo>
                <a:lnTo>
                  <a:pt x="381012" y="56388"/>
                </a:lnTo>
                <a:lnTo>
                  <a:pt x="338328" y="41148"/>
                </a:lnTo>
                <a:lnTo>
                  <a:pt x="294144" y="27432"/>
                </a:lnTo>
                <a:lnTo>
                  <a:pt x="289191" y="25908"/>
                </a:lnTo>
                <a:lnTo>
                  <a:pt x="274332" y="21336"/>
                </a:lnTo>
                <a:lnTo>
                  <a:pt x="252984" y="15240"/>
                </a:lnTo>
                <a:lnTo>
                  <a:pt x="234696" y="10668"/>
                </a:lnTo>
                <a:lnTo>
                  <a:pt x="198120" y="4572"/>
                </a:lnTo>
                <a:lnTo>
                  <a:pt x="181356" y="1524"/>
                </a:lnTo>
                <a:lnTo>
                  <a:pt x="166116" y="0"/>
                </a:lnTo>
                <a:lnTo>
                  <a:pt x="152400" y="0"/>
                </a:lnTo>
                <a:lnTo>
                  <a:pt x="128016" y="3048"/>
                </a:lnTo>
                <a:lnTo>
                  <a:pt x="126492" y="4572"/>
                </a:lnTo>
                <a:lnTo>
                  <a:pt x="117348" y="7620"/>
                </a:lnTo>
                <a:lnTo>
                  <a:pt x="79248" y="39624"/>
                </a:lnTo>
                <a:lnTo>
                  <a:pt x="56388" y="76200"/>
                </a:lnTo>
                <a:lnTo>
                  <a:pt x="30480" y="135636"/>
                </a:lnTo>
                <a:lnTo>
                  <a:pt x="10668" y="201168"/>
                </a:lnTo>
                <a:lnTo>
                  <a:pt x="0" y="284988"/>
                </a:lnTo>
                <a:lnTo>
                  <a:pt x="0" y="329184"/>
                </a:lnTo>
                <a:lnTo>
                  <a:pt x="3048" y="342900"/>
                </a:lnTo>
                <a:lnTo>
                  <a:pt x="4572" y="355092"/>
                </a:lnTo>
                <a:lnTo>
                  <a:pt x="7620" y="367284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19812" y="388620"/>
                </a:lnTo>
                <a:lnTo>
                  <a:pt x="24384" y="396240"/>
                </a:lnTo>
                <a:lnTo>
                  <a:pt x="32004" y="403860"/>
                </a:lnTo>
                <a:lnTo>
                  <a:pt x="33528" y="403860"/>
                </a:lnTo>
                <a:lnTo>
                  <a:pt x="33528" y="405384"/>
                </a:lnTo>
                <a:lnTo>
                  <a:pt x="35052" y="405384"/>
                </a:lnTo>
                <a:lnTo>
                  <a:pt x="42672" y="409956"/>
                </a:lnTo>
                <a:lnTo>
                  <a:pt x="44196" y="409956"/>
                </a:lnTo>
                <a:lnTo>
                  <a:pt x="48768" y="411480"/>
                </a:lnTo>
                <a:lnTo>
                  <a:pt x="54864" y="413004"/>
                </a:lnTo>
                <a:lnTo>
                  <a:pt x="67056" y="414528"/>
                </a:lnTo>
                <a:lnTo>
                  <a:pt x="80772" y="416052"/>
                </a:lnTo>
                <a:lnTo>
                  <a:pt x="96012" y="416052"/>
                </a:lnTo>
                <a:lnTo>
                  <a:pt x="132588" y="413004"/>
                </a:lnTo>
                <a:lnTo>
                  <a:pt x="152400" y="409956"/>
                </a:lnTo>
                <a:lnTo>
                  <a:pt x="173736" y="406908"/>
                </a:lnTo>
                <a:lnTo>
                  <a:pt x="219468" y="397764"/>
                </a:lnTo>
                <a:lnTo>
                  <a:pt x="243840" y="393192"/>
                </a:lnTo>
                <a:lnTo>
                  <a:pt x="256032" y="390144"/>
                </a:lnTo>
                <a:lnTo>
                  <a:pt x="268224" y="387096"/>
                </a:lnTo>
                <a:lnTo>
                  <a:pt x="367284" y="359664"/>
                </a:lnTo>
                <a:lnTo>
                  <a:pt x="417588" y="344424"/>
                </a:lnTo>
                <a:lnTo>
                  <a:pt x="441960" y="335280"/>
                </a:lnTo>
                <a:lnTo>
                  <a:pt x="464832" y="327660"/>
                </a:lnTo>
                <a:lnTo>
                  <a:pt x="487680" y="318516"/>
                </a:lnTo>
                <a:lnTo>
                  <a:pt x="509028" y="310896"/>
                </a:lnTo>
                <a:lnTo>
                  <a:pt x="528828" y="301752"/>
                </a:lnTo>
                <a:lnTo>
                  <a:pt x="582180" y="277368"/>
                </a:lnTo>
                <a:lnTo>
                  <a:pt x="620280" y="252984"/>
                </a:lnTo>
                <a:lnTo>
                  <a:pt x="635508" y="236220"/>
                </a:lnTo>
                <a:lnTo>
                  <a:pt x="637032" y="234696"/>
                </a:lnTo>
                <a:lnTo>
                  <a:pt x="638556" y="231648"/>
                </a:lnTo>
                <a:lnTo>
                  <a:pt x="638556" y="228600"/>
                </a:lnTo>
                <a:lnTo>
                  <a:pt x="640080" y="225552"/>
                </a:lnTo>
                <a:lnTo>
                  <a:pt x="640080" y="224028"/>
                </a:lnTo>
                <a:lnTo>
                  <a:pt x="641604" y="222504"/>
                </a:lnTo>
                <a:lnTo>
                  <a:pt x="641604" y="220980"/>
                </a:lnTo>
                <a:lnTo>
                  <a:pt x="641604" y="216408"/>
                </a:lnTo>
                <a:lnTo>
                  <a:pt x="641604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Groupe 18"/>
          <p:cNvGrpSpPr/>
          <p:nvPr/>
        </p:nvGrpSpPr>
        <p:grpSpPr>
          <a:xfrm>
            <a:off x="196850" y="8657512"/>
            <a:ext cx="5897880" cy="2127129"/>
            <a:chOff x="-49911" y="9347081"/>
            <a:chExt cx="5897880" cy="2127129"/>
          </a:xfrm>
        </p:grpSpPr>
        <p:grpSp>
          <p:nvGrpSpPr>
            <p:cNvPr id="3" name="object 3"/>
            <p:cNvGrpSpPr/>
            <p:nvPr/>
          </p:nvGrpSpPr>
          <p:grpSpPr>
            <a:xfrm>
              <a:off x="-49911" y="9357956"/>
              <a:ext cx="5897880" cy="2116254"/>
              <a:chOff x="1523" y="9116567"/>
              <a:chExt cx="5897880" cy="1577340"/>
            </a:xfrm>
          </p:grpSpPr>
          <p:pic>
            <p:nvPicPr>
              <p:cNvPr id="4" name="object 4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77951" y="9585959"/>
                <a:ext cx="48767" cy="15239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438912" y="9605771"/>
                <a:ext cx="31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75">
                    <a:moveTo>
                      <a:pt x="0" y="0"/>
                    </a:moveTo>
                    <a:lnTo>
                      <a:pt x="3048" y="0"/>
                    </a:lnTo>
                  </a:path>
                </a:pathLst>
              </a:custGeom>
              <a:ln w="31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48055" y="9610344"/>
                <a:ext cx="3587495" cy="1082039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367284" y="9572243"/>
                <a:ext cx="2737485" cy="1122045"/>
              </a:xfrm>
              <a:custGeom>
                <a:avLst/>
                <a:gdLst/>
                <a:ahLst/>
                <a:cxnLst/>
                <a:rect l="l" t="t" r="r" b="b"/>
                <a:pathLst>
                  <a:path w="2737485" h="1122045">
                    <a:moveTo>
                      <a:pt x="2737104" y="1121663"/>
                    </a:moveTo>
                    <a:lnTo>
                      <a:pt x="2151888" y="1121663"/>
                    </a:lnTo>
                    <a:lnTo>
                      <a:pt x="4571" y="9143"/>
                    </a:lnTo>
                    <a:lnTo>
                      <a:pt x="0" y="0"/>
                    </a:lnTo>
                    <a:lnTo>
                      <a:pt x="2737104" y="112166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3" y="9387839"/>
                <a:ext cx="2552700" cy="1304544"/>
              </a:xfrm>
              <a:prstGeom prst="rect">
                <a:avLst/>
              </a:prstGeom>
            </p:spPr>
          </p:pic>
          <p:sp>
            <p:nvSpPr>
              <p:cNvPr id="9" name="object 9"/>
              <p:cNvSpPr/>
              <p:nvPr/>
            </p:nvSpPr>
            <p:spPr>
              <a:xfrm>
                <a:off x="2339340" y="9130283"/>
                <a:ext cx="3548379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3548379" h="756284">
                    <a:moveTo>
                      <a:pt x="3421380" y="755903"/>
                    </a:moveTo>
                    <a:lnTo>
                      <a:pt x="126491" y="755903"/>
                    </a:lnTo>
                    <a:lnTo>
                      <a:pt x="77152" y="745997"/>
                    </a:lnTo>
                    <a:lnTo>
                      <a:pt x="36956" y="718946"/>
                    </a:lnTo>
                    <a:lnTo>
                      <a:pt x="9905" y="678751"/>
                    </a:lnTo>
                    <a:lnTo>
                      <a:pt x="0" y="629411"/>
                    </a:lnTo>
                    <a:lnTo>
                      <a:pt x="0" y="124968"/>
                    </a:lnTo>
                    <a:lnTo>
                      <a:pt x="9905" y="76509"/>
                    </a:lnTo>
                    <a:lnTo>
                      <a:pt x="36956" y="36766"/>
                    </a:lnTo>
                    <a:lnTo>
                      <a:pt x="77152" y="9882"/>
                    </a:lnTo>
                    <a:lnTo>
                      <a:pt x="126491" y="0"/>
                    </a:lnTo>
                    <a:lnTo>
                      <a:pt x="3421380" y="0"/>
                    </a:lnTo>
                    <a:lnTo>
                      <a:pt x="3470719" y="9882"/>
                    </a:lnTo>
                    <a:lnTo>
                      <a:pt x="3510915" y="36766"/>
                    </a:lnTo>
                    <a:lnTo>
                      <a:pt x="3537966" y="76509"/>
                    </a:lnTo>
                    <a:lnTo>
                      <a:pt x="3547872" y="124968"/>
                    </a:lnTo>
                    <a:lnTo>
                      <a:pt x="3547872" y="629411"/>
                    </a:lnTo>
                    <a:lnTo>
                      <a:pt x="3537966" y="678751"/>
                    </a:lnTo>
                    <a:lnTo>
                      <a:pt x="3510915" y="718946"/>
                    </a:lnTo>
                    <a:lnTo>
                      <a:pt x="3470719" y="745997"/>
                    </a:lnTo>
                    <a:lnTo>
                      <a:pt x="3421380" y="75590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327148" y="9116567"/>
                <a:ext cx="3572510" cy="782320"/>
              </a:xfrm>
              <a:custGeom>
                <a:avLst/>
                <a:gdLst/>
                <a:ahLst/>
                <a:cxnLst/>
                <a:rect l="l" t="t" r="r" b="b"/>
                <a:pathLst>
                  <a:path w="3572510" h="782320">
                    <a:moveTo>
                      <a:pt x="3448811" y="781811"/>
                    </a:moveTo>
                    <a:lnTo>
                      <a:pt x="124968" y="781811"/>
                    </a:lnTo>
                    <a:lnTo>
                      <a:pt x="97536" y="775715"/>
                    </a:lnTo>
                    <a:lnTo>
                      <a:pt x="62484" y="758952"/>
                    </a:lnTo>
                    <a:lnTo>
                      <a:pt x="32004" y="731520"/>
                    </a:lnTo>
                    <a:lnTo>
                      <a:pt x="10668" y="697992"/>
                    </a:lnTo>
                    <a:lnTo>
                      <a:pt x="0" y="644652"/>
                    </a:lnTo>
                    <a:lnTo>
                      <a:pt x="0" y="124968"/>
                    </a:lnTo>
                    <a:lnTo>
                      <a:pt x="10668" y="85344"/>
                    </a:lnTo>
                    <a:lnTo>
                      <a:pt x="32004" y="51816"/>
                    </a:lnTo>
                    <a:lnTo>
                      <a:pt x="39624" y="41148"/>
                    </a:lnTo>
                    <a:lnTo>
                      <a:pt x="50292" y="32004"/>
                    </a:lnTo>
                    <a:lnTo>
                      <a:pt x="71628" y="16764"/>
                    </a:lnTo>
                    <a:lnTo>
                      <a:pt x="83820" y="12192"/>
                    </a:lnTo>
                    <a:lnTo>
                      <a:pt x="97536" y="6096"/>
                    </a:lnTo>
                    <a:lnTo>
                      <a:pt x="109728" y="3048"/>
                    </a:lnTo>
                    <a:lnTo>
                      <a:pt x="123444" y="1524"/>
                    </a:lnTo>
                    <a:lnTo>
                      <a:pt x="138684" y="0"/>
                    </a:lnTo>
                    <a:lnTo>
                      <a:pt x="3433572" y="0"/>
                    </a:lnTo>
                    <a:lnTo>
                      <a:pt x="3474719" y="6096"/>
                    </a:lnTo>
                    <a:lnTo>
                      <a:pt x="3511296" y="24384"/>
                    </a:lnTo>
                    <a:lnTo>
                      <a:pt x="3513429" y="25908"/>
                    </a:lnTo>
                    <a:lnTo>
                      <a:pt x="128016" y="25908"/>
                    </a:lnTo>
                    <a:lnTo>
                      <a:pt x="117348" y="27432"/>
                    </a:lnTo>
                    <a:lnTo>
                      <a:pt x="105156" y="30480"/>
                    </a:lnTo>
                    <a:lnTo>
                      <a:pt x="96012" y="35052"/>
                    </a:lnTo>
                    <a:lnTo>
                      <a:pt x="85344" y="39624"/>
                    </a:lnTo>
                    <a:lnTo>
                      <a:pt x="76200" y="44196"/>
                    </a:lnTo>
                    <a:lnTo>
                      <a:pt x="67056" y="51816"/>
                    </a:lnTo>
                    <a:lnTo>
                      <a:pt x="59436" y="57912"/>
                    </a:lnTo>
                    <a:lnTo>
                      <a:pt x="35052" y="94488"/>
                    </a:lnTo>
                    <a:lnTo>
                      <a:pt x="25908" y="126492"/>
                    </a:lnTo>
                    <a:lnTo>
                      <a:pt x="25908" y="653796"/>
                    </a:lnTo>
                    <a:lnTo>
                      <a:pt x="38100" y="696468"/>
                    </a:lnTo>
                    <a:lnTo>
                      <a:pt x="65532" y="729996"/>
                    </a:lnTo>
                    <a:lnTo>
                      <a:pt x="105156" y="751332"/>
                    </a:lnTo>
                    <a:lnTo>
                      <a:pt x="3512819" y="757428"/>
                    </a:lnTo>
                    <a:lnTo>
                      <a:pt x="3500627" y="765048"/>
                    </a:lnTo>
                    <a:lnTo>
                      <a:pt x="3488436" y="771144"/>
                    </a:lnTo>
                    <a:lnTo>
                      <a:pt x="3476244" y="775715"/>
                    </a:lnTo>
                    <a:lnTo>
                      <a:pt x="3448811" y="781811"/>
                    </a:lnTo>
                    <a:close/>
                  </a:path>
                  <a:path w="3572510" h="782320">
                    <a:moveTo>
                      <a:pt x="3512819" y="757428"/>
                    </a:moveTo>
                    <a:lnTo>
                      <a:pt x="3433572" y="757428"/>
                    </a:lnTo>
                    <a:lnTo>
                      <a:pt x="3444240" y="755904"/>
                    </a:lnTo>
                    <a:lnTo>
                      <a:pt x="3456432" y="754380"/>
                    </a:lnTo>
                    <a:lnTo>
                      <a:pt x="3477768" y="748284"/>
                    </a:lnTo>
                    <a:lnTo>
                      <a:pt x="3514344" y="723900"/>
                    </a:lnTo>
                    <a:lnTo>
                      <a:pt x="3520440" y="716280"/>
                    </a:lnTo>
                    <a:lnTo>
                      <a:pt x="3528060" y="707136"/>
                    </a:lnTo>
                    <a:lnTo>
                      <a:pt x="3544824" y="667512"/>
                    </a:lnTo>
                    <a:lnTo>
                      <a:pt x="3547872" y="643128"/>
                    </a:lnTo>
                    <a:lnTo>
                      <a:pt x="3547872" y="140208"/>
                    </a:lnTo>
                    <a:lnTo>
                      <a:pt x="3538728" y="96012"/>
                    </a:lnTo>
                    <a:lnTo>
                      <a:pt x="3506724" y="51816"/>
                    </a:lnTo>
                    <a:lnTo>
                      <a:pt x="3468624" y="30480"/>
                    </a:lnTo>
                    <a:lnTo>
                      <a:pt x="3457956" y="28956"/>
                    </a:lnTo>
                    <a:lnTo>
                      <a:pt x="3445764" y="25908"/>
                    </a:lnTo>
                    <a:lnTo>
                      <a:pt x="3513429" y="25908"/>
                    </a:lnTo>
                    <a:lnTo>
                      <a:pt x="3521964" y="32004"/>
                    </a:lnTo>
                    <a:lnTo>
                      <a:pt x="3549396" y="60960"/>
                    </a:lnTo>
                    <a:lnTo>
                      <a:pt x="3566160" y="97536"/>
                    </a:lnTo>
                    <a:lnTo>
                      <a:pt x="3572256" y="124968"/>
                    </a:lnTo>
                    <a:lnTo>
                      <a:pt x="3572256" y="656844"/>
                    </a:lnTo>
                    <a:lnTo>
                      <a:pt x="3557016" y="708660"/>
                    </a:lnTo>
                    <a:lnTo>
                      <a:pt x="3523488" y="749808"/>
                    </a:lnTo>
                    <a:lnTo>
                      <a:pt x="3512819" y="757428"/>
                    </a:lnTo>
                    <a:close/>
                  </a:path>
                </a:pathLst>
              </a:custGeom>
              <a:solidFill>
                <a:srgbClr val="CA03F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16"/>
            <p:cNvSpPr txBox="1"/>
            <p:nvPr/>
          </p:nvSpPr>
          <p:spPr>
            <a:xfrm>
              <a:off x="2760787" y="9347081"/>
              <a:ext cx="2960370" cy="99706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-635" algn="ctr">
                <a:spcBef>
                  <a:spcPts val="95"/>
                </a:spcBef>
              </a:pPr>
              <a:r>
                <a:rPr sz="1600" spc="-15" dirty="0">
                  <a:solidFill>
                    <a:srgbClr val="366091"/>
                  </a:solidFill>
                  <a:latin typeface="Calibri"/>
                  <a:cs typeface="Calibri"/>
                </a:rPr>
                <a:t>L’inscription </a:t>
              </a:r>
              <a:r>
                <a:rPr sz="1600" spc="-5" dirty="0">
                  <a:solidFill>
                    <a:srgbClr val="366091"/>
                  </a:solidFill>
                  <a:latin typeface="Calibri"/>
                  <a:cs typeface="Calibri"/>
                </a:rPr>
                <a:t>à </a:t>
              </a:r>
              <a:r>
                <a:rPr sz="1600" spc="-10" dirty="0">
                  <a:solidFill>
                    <a:srgbClr val="366091"/>
                  </a:solidFill>
                  <a:latin typeface="Calibri"/>
                  <a:cs typeface="Calibri"/>
                </a:rPr>
                <a:t>l’université est </a:t>
              </a:r>
              <a:r>
                <a:rPr sz="1600" spc="-5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366091"/>
                  </a:solidFill>
                  <a:latin typeface="Calibri"/>
                  <a:cs typeface="Calibri"/>
                </a:rPr>
                <a:t>obligatoire </a:t>
              </a:r>
              <a:r>
                <a:rPr sz="1600" spc="-5" dirty="0">
                  <a:solidFill>
                    <a:srgbClr val="366091"/>
                  </a:solidFill>
                  <a:latin typeface="Calibri"/>
                  <a:cs typeface="Calibri"/>
                </a:rPr>
                <a:t>pour obtenir </a:t>
              </a:r>
              <a:r>
                <a:rPr sz="1600" spc="5" dirty="0">
                  <a:solidFill>
                    <a:srgbClr val="366091"/>
                  </a:solidFill>
                  <a:latin typeface="Calibri"/>
                  <a:cs typeface="Calibri"/>
                </a:rPr>
                <a:t>le </a:t>
              </a:r>
              <a:r>
                <a:rPr sz="1600" spc="-15" dirty="0">
                  <a:solidFill>
                    <a:srgbClr val="366091"/>
                  </a:solidFill>
                  <a:latin typeface="Calibri"/>
                  <a:cs typeface="Calibri"/>
                </a:rPr>
                <a:t>grade </a:t>
              </a:r>
              <a:r>
                <a:rPr sz="1600" dirty="0">
                  <a:solidFill>
                    <a:srgbClr val="366091"/>
                  </a:solidFill>
                  <a:latin typeface="Calibri"/>
                  <a:cs typeface="Calibri"/>
                </a:rPr>
                <a:t>de </a:t>
              </a:r>
              <a:r>
                <a:rPr sz="1600" spc="-350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z="1600" spc="-5" dirty="0" err="1">
                  <a:solidFill>
                    <a:srgbClr val="366091"/>
                  </a:solidFill>
                  <a:latin typeface="Calibri"/>
                  <a:cs typeface="Calibri"/>
                </a:rPr>
                <a:t>Licence</a:t>
              </a:r>
              <a:r>
                <a:rPr lang="fr-FR" sz="1600" spc="-5" dirty="0">
                  <a:solidFill>
                    <a:srgbClr val="366091"/>
                  </a:solidFill>
                  <a:latin typeface="Calibri"/>
                  <a:cs typeface="Calibri"/>
                </a:rPr>
                <a:t>, accéder à la plateforme pédagogique</a:t>
              </a:r>
              <a:endParaRPr sz="1600" dirty="0">
                <a:latin typeface="Calibri"/>
                <a:cs typeface="Calibri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2113405" y="8297517"/>
            <a:ext cx="916305" cy="808990"/>
          </a:xfrm>
          <a:custGeom>
            <a:avLst/>
            <a:gdLst/>
            <a:ahLst/>
            <a:cxnLst/>
            <a:rect l="l" t="t" r="r" b="b"/>
            <a:pathLst>
              <a:path w="916305" h="808990">
                <a:moveTo>
                  <a:pt x="204216" y="344170"/>
                </a:moveTo>
                <a:lnTo>
                  <a:pt x="202692" y="340360"/>
                </a:lnTo>
                <a:lnTo>
                  <a:pt x="196596" y="335280"/>
                </a:lnTo>
                <a:lnTo>
                  <a:pt x="192024" y="335280"/>
                </a:lnTo>
                <a:lnTo>
                  <a:pt x="188976" y="336550"/>
                </a:lnTo>
                <a:lnTo>
                  <a:pt x="9144" y="392430"/>
                </a:lnTo>
                <a:lnTo>
                  <a:pt x="3048" y="393700"/>
                </a:lnTo>
                <a:lnTo>
                  <a:pt x="0" y="398780"/>
                </a:lnTo>
                <a:lnTo>
                  <a:pt x="0" y="408940"/>
                </a:lnTo>
                <a:lnTo>
                  <a:pt x="3048" y="414020"/>
                </a:lnTo>
                <a:lnTo>
                  <a:pt x="9144" y="416560"/>
                </a:lnTo>
                <a:lnTo>
                  <a:pt x="188976" y="472440"/>
                </a:lnTo>
                <a:lnTo>
                  <a:pt x="192024" y="473710"/>
                </a:lnTo>
                <a:lnTo>
                  <a:pt x="196596" y="473710"/>
                </a:lnTo>
                <a:lnTo>
                  <a:pt x="199644" y="469900"/>
                </a:lnTo>
                <a:lnTo>
                  <a:pt x="202692" y="468630"/>
                </a:lnTo>
                <a:lnTo>
                  <a:pt x="204216" y="463550"/>
                </a:lnTo>
                <a:lnTo>
                  <a:pt x="204216" y="459740"/>
                </a:lnTo>
                <a:lnTo>
                  <a:pt x="204216" y="347980"/>
                </a:lnTo>
                <a:lnTo>
                  <a:pt x="204216" y="344170"/>
                </a:lnTo>
                <a:close/>
              </a:path>
              <a:path w="916305" h="808990">
                <a:moveTo>
                  <a:pt x="329184" y="607060"/>
                </a:moveTo>
                <a:lnTo>
                  <a:pt x="327660" y="603250"/>
                </a:lnTo>
                <a:lnTo>
                  <a:pt x="323088" y="599440"/>
                </a:lnTo>
                <a:lnTo>
                  <a:pt x="320179" y="596900"/>
                </a:lnTo>
                <a:lnTo>
                  <a:pt x="250571" y="535940"/>
                </a:lnTo>
                <a:lnTo>
                  <a:pt x="233172" y="520700"/>
                </a:lnTo>
                <a:lnTo>
                  <a:pt x="227076" y="515620"/>
                </a:lnTo>
                <a:lnTo>
                  <a:pt x="222504" y="518160"/>
                </a:lnTo>
                <a:lnTo>
                  <a:pt x="219456" y="518160"/>
                </a:lnTo>
                <a:lnTo>
                  <a:pt x="214884" y="520700"/>
                </a:lnTo>
                <a:lnTo>
                  <a:pt x="213360" y="523240"/>
                </a:lnTo>
                <a:lnTo>
                  <a:pt x="131064" y="674370"/>
                </a:lnTo>
                <a:lnTo>
                  <a:pt x="129540" y="680720"/>
                </a:lnTo>
                <a:lnTo>
                  <a:pt x="129540" y="685800"/>
                </a:lnTo>
                <a:lnTo>
                  <a:pt x="134112" y="689610"/>
                </a:lnTo>
                <a:lnTo>
                  <a:pt x="137160" y="694690"/>
                </a:lnTo>
                <a:lnTo>
                  <a:pt x="143256" y="694690"/>
                </a:lnTo>
                <a:lnTo>
                  <a:pt x="147815" y="692150"/>
                </a:lnTo>
                <a:lnTo>
                  <a:pt x="160121" y="687070"/>
                </a:lnTo>
                <a:lnTo>
                  <a:pt x="320040" y="621030"/>
                </a:lnTo>
                <a:lnTo>
                  <a:pt x="324612" y="619760"/>
                </a:lnTo>
                <a:lnTo>
                  <a:pt x="325374" y="618490"/>
                </a:lnTo>
                <a:lnTo>
                  <a:pt x="327660" y="614680"/>
                </a:lnTo>
                <a:lnTo>
                  <a:pt x="327660" y="610870"/>
                </a:lnTo>
                <a:lnTo>
                  <a:pt x="329184" y="607060"/>
                </a:lnTo>
                <a:close/>
              </a:path>
              <a:path w="916305" h="808990">
                <a:moveTo>
                  <a:pt x="329184" y="201930"/>
                </a:moveTo>
                <a:lnTo>
                  <a:pt x="327660" y="196850"/>
                </a:lnTo>
                <a:lnTo>
                  <a:pt x="327660" y="193040"/>
                </a:lnTo>
                <a:lnTo>
                  <a:pt x="326136" y="190500"/>
                </a:lnTo>
                <a:lnTo>
                  <a:pt x="324612" y="187960"/>
                </a:lnTo>
                <a:lnTo>
                  <a:pt x="320040" y="186690"/>
                </a:lnTo>
                <a:lnTo>
                  <a:pt x="160121" y="120650"/>
                </a:lnTo>
                <a:lnTo>
                  <a:pt x="147815" y="115570"/>
                </a:lnTo>
                <a:lnTo>
                  <a:pt x="143256" y="114300"/>
                </a:lnTo>
                <a:lnTo>
                  <a:pt x="137160" y="115570"/>
                </a:lnTo>
                <a:lnTo>
                  <a:pt x="129540" y="123190"/>
                </a:lnTo>
                <a:lnTo>
                  <a:pt x="129540" y="129540"/>
                </a:lnTo>
                <a:lnTo>
                  <a:pt x="131064" y="133350"/>
                </a:lnTo>
                <a:lnTo>
                  <a:pt x="213360" y="284480"/>
                </a:lnTo>
                <a:lnTo>
                  <a:pt x="214884" y="287020"/>
                </a:lnTo>
                <a:lnTo>
                  <a:pt x="219456" y="290830"/>
                </a:lnTo>
                <a:lnTo>
                  <a:pt x="222504" y="290830"/>
                </a:lnTo>
                <a:lnTo>
                  <a:pt x="227076" y="292100"/>
                </a:lnTo>
                <a:lnTo>
                  <a:pt x="230124" y="290830"/>
                </a:lnTo>
                <a:lnTo>
                  <a:pt x="233172" y="287020"/>
                </a:lnTo>
                <a:lnTo>
                  <a:pt x="250571" y="271780"/>
                </a:lnTo>
                <a:lnTo>
                  <a:pt x="320179" y="210820"/>
                </a:lnTo>
                <a:lnTo>
                  <a:pt x="323088" y="208280"/>
                </a:lnTo>
                <a:lnTo>
                  <a:pt x="327660" y="205740"/>
                </a:lnTo>
                <a:lnTo>
                  <a:pt x="329184" y="201930"/>
                </a:lnTo>
                <a:close/>
              </a:path>
              <a:path w="916305" h="808990">
                <a:moveTo>
                  <a:pt x="534924" y="635000"/>
                </a:moveTo>
                <a:lnTo>
                  <a:pt x="534162" y="633730"/>
                </a:lnTo>
                <a:lnTo>
                  <a:pt x="530352" y="627380"/>
                </a:lnTo>
                <a:lnTo>
                  <a:pt x="525767" y="626110"/>
                </a:lnTo>
                <a:lnTo>
                  <a:pt x="390144" y="626110"/>
                </a:lnTo>
                <a:lnTo>
                  <a:pt x="385572" y="627380"/>
                </a:lnTo>
                <a:lnTo>
                  <a:pt x="381000" y="635000"/>
                </a:lnTo>
                <a:lnTo>
                  <a:pt x="381000" y="637540"/>
                </a:lnTo>
                <a:lnTo>
                  <a:pt x="382524" y="642620"/>
                </a:lnTo>
                <a:lnTo>
                  <a:pt x="448056" y="805180"/>
                </a:lnTo>
                <a:lnTo>
                  <a:pt x="452628" y="808990"/>
                </a:lnTo>
                <a:lnTo>
                  <a:pt x="463283" y="808990"/>
                </a:lnTo>
                <a:lnTo>
                  <a:pt x="467868" y="805180"/>
                </a:lnTo>
                <a:lnTo>
                  <a:pt x="472973" y="792480"/>
                </a:lnTo>
                <a:lnTo>
                  <a:pt x="530326" y="650240"/>
                </a:lnTo>
                <a:lnTo>
                  <a:pt x="533400" y="642620"/>
                </a:lnTo>
                <a:lnTo>
                  <a:pt x="534924" y="637540"/>
                </a:lnTo>
                <a:lnTo>
                  <a:pt x="534924" y="635000"/>
                </a:lnTo>
                <a:close/>
              </a:path>
              <a:path w="916305" h="808990">
                <a:moveTo>
                  <a:pt x="534924" y="170180"/>
                </a:moveTo>
                <a:lnTo>
                  <a:pt x="533400" y="165100"/>
                </a:lnTo>
                <a:lnTo>
                  <a:pt x="530326" y="157480"/>
                </a:lnTo>
                <a:lnTo>
                  <a:pt x="474002" y="17780"/>
                </a:lnTo>
                <a:lnTo>
                  <a:pt x="467868" y="2540"/>
                </a:lnTo>
                <a:lnTo>
                  <a:pt x="463283" y="0"/>
                </a:lnTo>
                <a:lnTo>
                  <a:pt x="452628" y="0"/>
                </a:lnTo>
                <a:lnTo>
                  <a:pt x="448056" y="2540"/>
                </a:lnTo>
                <a:lnTo>
                  <a:pt x="382524" y="165100"/>
                </a:lnTo>
                <a:lnTo>
                  <a:pt x="381000" y="170180"/>
                </a:lnTo>
                <a:lnTo>
                  <a:pt x="381000" y="175260"/>
                </a:lnTo>
                <a:lnTo>
                  <a:pt x="384048" y="177800"/>
                </a:lnTo>
                <a:lnTo>
                  <a:pt x="385572" y="180340"/>
                </a:lnTo>
                <a:lnTo>
                  <a:pt x="390144" y="184150"/>
                </a:lnTo>
                <a:lnTo>
                  <a:pt x="525767" y="184150"/>
                </a:lnTo>
                <a:lnTo>
                  <a:pt x="530352" y="180340"/>
                </a:lnTo>
                <a:lnTo>
                  <a:pt x="531876" y="177800"/>
                </a:lnTo>
                <a:lnTo>
                  <a:pt x="534924" y="175260"/>
                </a:lnTo>
                <a:lnTo>
                  <a:pt x="534924" y="170180"/>
                </a:lnTo>
                <a:close/>
              </a:path>
              <a:path w="916305" h="808990">
                <a:moveTo>
                  <a:pt x="693407" y="392430"/>
                </a:moveTo>
                <a:lnTo>
                  <a:pt x="688848" y="360680"/>
                </a:lnTo>
                <a:lnTo>
                  <a:pt x="682752" y="340360"/>
                </a:lnTo>
                <a:lnTo>
                  <a:pt x="675132" y="321310"/>
                </a:lnTo>
                <a:lnTo>
                  <a:pt x="664464" y="304800"/>
                </a:lnTo>
                <a:lnTo>
                  <a:pt x="652272" y="285750"/>
                </a:lnTo>
                <a:lnTo>
                  <a:pt x="623316" y="255270"/>
                </a:lnTo>
                <a:lnTo>
                  <a:pt x="588264" y="231140"/>
                </a:lnTo>
                <a:lnTo>
                  <a:pt x="568452" y="220980"/>
                </a:lnTo>
                <a:lnTo>
                  <a:pt x="548640" y="210820"/>
                </a:lnTo>
                <a:lnTo>
                  <a:pt x="527291" y="205740"/>
                </a:lnTo>
                <a:lnTo>
                  <a:pt x="504444" y="199390"/>
                </a:lnTo>
                <a:lnTo>
                  <a:pt x="481584" y="195580"/>
                </a:lnTo>
                <a:lnTo>
                  <a:pt x="432816" y="195580"/>
                </a:lnTo>
                <a:lnTo>
                  <a:pt x="409956" y="199390"/>
                </a:lnTo>
                <a:lnTo>
                  <a:pt x="387096" y="205740"/>
                </a:lnTo>
                <a:lnTo>
                  <a:pt x="365760" y="210820"/>
                </a:lnTo>
                <a:lnTo>
                  <a:pt x="326136" y="231140"/>
                </a:lnTo>
                <a:lnTo>
                  <a:pt x="291084" y="256540"/>
                </a:lnTo>
                <a:lnTo>
                  <a:pt x="262128" y="287020"/>
                </a:lnTo>
                <a:lnTo>
                  <a:pt x="240792" y="322580"/>
                </a:lnTo>
                <a:lnTo>
                  <a:pt x="227076" y="361950"/>
                </a:lnTo>
                <a:lnTo>
                  <a:pt x="222504" y="393700"/>
                </a:lnTo>
                <a:lnTo>
                  <a:pt x="222504" y="415290"/>
                </a:lnTo>
                <a:lnTo>
                  <a:pt x="233172" y="467360"/>
                </a:lnTo>
                <a:lnTo>
                  <a:pt x="251460" y="505460"/>
                </a:lnTo>
                <a:lnTo>
                  <a:pt x="277368" y="537210"/>
                </a:lnTo>
                <a:lnTo>
                  <a:pt x="309372" y="566420"/>
                </a:lnTo>
                <a:lnTo>
                  <a:pt x="367284" y="596900"/>
                </a:lnTo>
                <a:lnTo>
                  <a:pt x="411480" y="609600"/>
                </a:lnTo>
                <a:lnTo>
                  <a:pt x="434340" y="612140"/>
                </a:lnTo>
                <a:lnTo>
                  <a:pt x="483108" y="612140"/>
                </a:lnTo>
                <a:lnTo>
                  <a:pt x="528828" y="603250"/>
                </a:lnTo>
                <a:lnTo>
                  <a:pt x="569976" y="588010"/>
                </a:lnTo>
                <a:lnTo>
                  <a:pt x="608076" y="565150"/>
                </a:lnTo>
                <a:lnTo>
                  <a:pt x="640067" y="537210"/>
                </a:lnTo>
                <a:lnTo>
                  <a:pt x="664464" y="504190"/>
                </a:lnTo>
                <a:lnTo>
                  <a:pt x="682752" y="466090"/>
                </a:lnTo>
                <a:lnTo>
                  <a:pt x="693407" y="414020"/>
                </a:lnTo>
                <a:lnTo>
                  <a:pt x="693407" y="392430"/>
                </a:lnTo>
                <a:close/>
              </a:path>
              <a:path w="916305" h="808990">
                <a:moveTo>
                  <a:pt x="786384" y="680720"/>
                </a:moveTo>
                <a:lnTo>
                  <a:pt x="784860" y="674370"/>
                </a:lnTo>
                <a:lnTo>
                  <a:pt x="709472" y="535940"/>
                </a:lnTo>
                <a:lnTo>
                  <a:pt x="702564" y="523240"/>
                </a:lnTo>
                <a:lnTo>
                  <a:pt x="701040" y="520700"/>
                </a:lnTo>
                <a:lnTo>
                  <a:pt x="697992" y="518160"/>
                </a:lnTo>
                <a:lnTo>
                  <a:pt x="693407" y="518160"/>
                </a:lnTo>
                <a:lnTo>
                  <a:pt x="690372" y="515620"/>
                </a:lnTo>
                <a:lnTo>
                  <a:pt x="592836" y="599440"/>
                </a:lnTo>
                <a:lnTo>
                  <a:pt x="588264" y="607060"/>
                </a:lnTo>
                <a:lnTo>
                  <a:pt x="588264" y="614680"/>
                </a:lnTo>
                <a:lnTo>
                  <a:pt x="591299" y="619760"/>
                </a:lnTo>
                <a:lnTo>
                  <a:pt x="595884" y="621030"/>
                </a:lnTo>
                <a:lnTo>
                  <a:pt x="768083" y="692150"/>
                </a:lnTo>
                <a:lnTo>
                  <a:pt x="772668" y="694690"/>
                </a:lnTo>
                <a:lnTo>
                  <a:pt x="778764" y="694690"/>
                </a:lnTo>
                <a:lnTo>
                  <a:pt x="783336" y="689610"/>
                </a:lnTo>
                <a:lnTo>
                  <a:pt x="785368" y="687070"/>
                </a:lnTo>
                <a:lnTo>
                  <a:pt x="786384" y="685800"/>
                </a:lnTo>
                <a:lnTo>
                  <a:pt x="786384" y="680720"/>
                </a:lnTo>
                <a:close/>
              </a:path>
              <a:path w="916305" h="808990">
                <a:moveTo>
                  <a:pt x="786384" y="123190"/>
                </a:moveTo>
                <a:lnTo>
                  <a:pt x="784860" y="120650"/>
                </a:lnTo>
                <a:lnTo>
                  <a:pt x="783336" y="118110"/>
                </a:lnTo>
                <a:lnTo>
                  <a:pt x="778764" y="115570"/>
                </a:lnTo>
                <a:lnTo>
                  <a:pt x="772668" y="114300"/>
                </a:lnTo>
                <a:lnTo>
                  <a:pt x="768083" y="115570"/>
                </a:lnTo>
                <a:lnTo>
                  <a:pt x="595884" y="186690"/>
                </a:lnTo>
                <a:lnTo>
                  <a:pt x="591299" y="187960"/>
                </a:lnTo>
                <a:lnTo>
                  <a:pt x="588264" y="193040"/>
                </a:lnTo>
                <a:lnTo>
                  <a:pt x="588264" y="201930"/>
                </a:lnTo>
                <a:lnTo>
                  <a:pt x="589775" y="205740"/>
                </a:lnTo>
                <a:lnTo>
                  <a:pt x="592836" y="208280"/>
                </a:lnTo>
                <a:lnTo>
                  <a:pt x="682752" y="287020"/>
                </a:lnTo>
                <a:lnTo>
                  <a:pt x="685800" y="290830"/>
                </a:lnTo>
                <a:lnTo>
                  <a:pt x="690372" y="292100"/>
                </a:lnTo>
                <a:lnTo>
                  <a:pt x="693407" y="290830"/>
                </a:lnTo>
                <a:lnTo>
                  <a:pt x="697992" y="290830"/>
                </a:lnTo>
                <a:lnTo>
                  <a:pt x="701040" y="287020"/>
                </a:lnTo>
                <a:lnTo>
                  <a:pt x="702564" y="284480"/>
                </a:lnTo>
                <a:lnTo>
                  <a:pt x="709472" y="271780"/>
                </a:lnTo>
                <a:lnTo>
                  <a:pt x="784860" y="133350"/>
                </a:lnTo>
                <a:lnTo>
                  <a:pt x="786384" y="129540"/>
                </a:lnTo>
                <a:lnTo>
                  <a:pt x="786384" y="123190"/>
                </a:lnTo>
                <a:close/>
              </a:path>
              <a:path w="916305" h="808990">
                <a:moveTo>
                  <a:pt x="915924" y="399288"/>
                </a:moveTo>
                <a:lnTo>
                  <a:pt x="912876" y="394716"/>
                </a:lnTo>
                <a:lnTo>
                  <a:pt x="908291" y="393192"/>
                </a:lnTo>
                <a:lnTo>
                  <a:pt x="766152" y="348996"/>
                </a:lnTo>
                <a:lnTo>
                  <a:pt x="726948" y="336804"/>
                </a:lnTo>
                <a:lnTo>
                  <a:pt x="723900" y="335280"/>
                </a:lnTo>
                <a:lnTo>
                  <a:pt x="719328" y="335280"/>
                </a:lnTo>
                <a:lnTo>
                  <a:pt x="713232" y="341376"/>
                </a:lnTo>
                <a:lnTo>
                  <a:pt x="711708" y="344424"/>
                </a:lnTo>
                <a:lnTo>
                  <a:pt x="711708" y="464820"/>
                </a:lnTo>
                <a:lnTo>
                  <a:pt x="713232" y="469392"/>
                </a:lnTo>
                <a:lnTo>
                  <a:pt x="716267" y="470916"/>
                </a:lnTo>
                <a:lnTo>
                  <a:pt x="719328" y="473964"/>
                </a:lnTo>
                <a:lnTo>
                  <a:pt x="723900" y="473964"/>
                </a:lnTo>
                <a:lnTo>
                  <a:pt x="726948" y="472440"/>
                </a:lnTo>
                <a:lnTo>
                  <a:pt x="767245" y="460248"/>
                </a:lnTo>
                <a:lnTo>
                  <a:pt x="908291" y="417576"/>
                </a:lnTo>
                <a:lnTo>
                  <a:pt x="912876" y="414528"/>
                </a:lnTo>
                <a:lnTo>
                  <a:pt x="915924" y="409956"/>
                </a:lnTo>
                <a:lnTo>
                  <a:pt x="915924" y="399288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lang="fr-FR" dirty="0"/>
              <a:t>20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53" y="386679"/>
            <a:ext cx="6337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SOUTIEN </a:t>
            </a:r>
            <a:r>
              <a:rPr spc="-15" dirty="0"/>
              <a:t>ET</a:t>
            </a:r>
            <a:r>
              <a:rPr spc="10" dirty="0"/>
              <a:t> </a:t>
            </a:r>
            <a:r>
              <a:rPr spc="-5" dirty="0"/>
              <a:t>ACCOMPAGNEMENT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18" y="10144799"/>
            <a:ext cx="4788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*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66091"/>
                </a:solidFill>
                <a:latin typeface="Calibri"/>
                <a:cs typeface="Calibri"/>
              </a:rPr>
              <a:t>CROUS</a:t>
            </a:r>
            <a:r>
              <a:rPr sz="16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16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Centre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régional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œuvres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universitaires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scolaires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03598" y="10045655"/>
            <a:ext cx="332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fr-FR" sz="24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6249" y="1944626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3360"/>
                </a:moveTo>
                <a:lnTo>
                  <a:pt x="603504" y="211836"/>
                </a:lnTo>
                <a:lnTo>
                  <a:pt x="603135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68" y="202692"/>
                </a:lnTo>
                <a:lnTo>
                  <a:pt x="595896" y="196596"/>
                </a:lnTo>
                <a:lnTo>
                  <a:pt x="595896" y="195072"/>
                </a:lnTo>
                <a:lnTo>
                  <a:pt x="589800" y="185928"/>
                </a:lnTo>
                <a:lnTo>
                  <a:pt x="557796" y="158496"/>
                </a:lnTo>
                <a:lnTo>
                  <a:pt x="528828" y="140208"/>
                </a:lnTo>
                <a:lnTo>
                  <a:pt x="513600" y="129540"/>
                </a:lnTo>
                <a:lnTo>
                  <a:pt x="496836" y="120396"/>
                </a:lnTo>
                <a:lnTo>
                  <a:pt x="460260" y="102108"/>
                </a:lnTo>
                <a:lnTo>
                  <a:pt x="441972" y="91440"/>
                </a:lnTo>
                <a:lnTo>
                  <a:pt x="402348" y="73152"/>
                </a:lnTo>
                <a:lnTo>
                  <a:pt x="361200" y="56388"/>
                </a:lnTo>
                <a:lnTo>
                  <a:pt x="320052" y="41148"/>
                </a:lnTo>
                <a:lnTo>
                  <a:pt x="273951" y="25908"/>
                </a:lnTo>
                <a:lnTo>
                  <a:pt x="259092" y="21336"/>
                </a:lnTo>
                <a:lnTo>
                  <a:pt x="240804" y="15240"/>
                </a:lnTo>
                <a:lnTo>
                  <a:pt x="222516" y="10668"/>
                </a:lnTo>
                <a:lnTo>
                  <a:pt x="204228" y="7620"/>
                </a:lnTo>
                <a:lnTo>
                  <a:pt x="187464" y="4572"/>
                </a:lnTo>
                <a:lnTo>
                  <a:pt x="172224" y="1524"/>
                </a:lnTo>
                <a:lnTo>
                  <a:pt x="158508" y="0"/>
                </a:lnTo>
                <a:lnTo>
                  <a:pt x="144792" y="0"/>
                </a:lnTo>
                <a:lnTo>
                  <a:pt x="132600" y="1524"/>
                </a:lnTo>
                <a:lnTo>
                  <a:pt x="121932" y="3048"/>
                </a:lnTo>
                <a:lnTo>
                  <a:pt x="120408" y="3048"/>
                </a:lnTo>
                <a:lnTo>
                  <a:pt x="120408" y="4572"/>
                </a:lnTo>
                <a:lnTo>
                  <a:pt x="118884" y="4572"/>
                </a:lnTo>
                <a:lnTo>
                  <a:pt x="111264" y="9144"/>
                </a:lnTo>
                <a:lnTo>
                  <a:pt x="102120" y="13716"/>
                </a:lnTo>
                <a:lnTo>
                  <a:pt x="92976" y="21336"/>
                </a:lnTo>
                <a:lnTo>
                  <a:pt x="83832" y="30480"/>
                </a:lnTo>
                <a:lnTo>
                  <a:pt x="76212" y="41148"/>
                </a:lnTo>
                <a:lnTo>
                  <a:pt x="67068" y="51816"/>
                </a:lnTo>
                <a:lnTo>
                  <a:pt x="60972" y="64008"/>
                </a:lnTo>
                <a:lnTo>
                  <a:pt x="53352" y="76200"/>
                </a:lnTo>
                <a:lnTo>
                  <a:pt x="47244" y="89916"/>
                </a:lnTo>
                <a:lnTo>
                  <a:pt x="28956" y="135636"/>
                </a:lnTo>
                <a:lnTo>
                  <a:pt x="10668" y="201168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1524" y="329184"/>
                </a:lnTo>
                <a:lnTo>
                  <a:pt x="7620" y="367284"/>
                </a:lnTo>
                <a:lnTo>
                  <a:pt x="18288" y="388620"/>
                </a:lnTo>
                <a:lnTo>
                  <a:pt x="24384" y="396240"/>
                </a:lnTo>
                <a:lnTo>
                  <a:pt x="24384" y="397764"/>
                </a:lnTo>
                <a:lnTo>
                  <a:pt x="25908" y="397764"/>
                </a:lnTo>
                <a:lnTo>
                  <a:pt x="30480" y="403860"/>
                </a:lnTo>
                <a:lnTo>
                  <a:pt x="32004" y="403860"/>
                </a:lnTo>
                <a:lnTo>
                  <a:pt x="32004" y="405384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52" y="413004"/>
                </a:lnTo>
                <a:lnTo>
                  <a:pt x="64020" y="414528"/>
                </a:lnTo>
                <a:lnTo>
                  <a:pt x="77736" y="416052"/>
                </a:lnTo>
                <a:lnTo>
                  <a:pt x="92976" y="416052"/>
                </a:lnTo>
                <a:lnTo>
                  <a:pt x="108216" y="414528"/>
                </a:lnTo>
                <a:lnTo>
                  <a:pt x="126504" y="413004"/>
                </a:lnTo>
                <a:lnTo>
                  <a:pt x="144792" y="409956"/>
                </a:lnTo>
                <a:lnTo>
                  <a:pt x="164604" y="406908"/>
                </a:lnTo>
                <a:lnTo>
                  <a:pt x="207276" y="397764"/>
                </a:lnTo>
                <a:lnTo>
                  <a:pt x="230124" y="393192"/>
                </a:lnTo>
                <a:lnTo>
                  <a:pt x="24155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28" y="344424"/>
                </a:lnTo>
                <a:lnTo>
                  <a:pt x="417588" y="335280"/>
                </a:lnTo>
                <a:lnTo>
                  <a:pt x="438924" y="327660"/>
                </a:lnTo>
                <a:lnTo>
                  <a:pt x="460260" y="318516"/>
                </a:lnTo>
                <a:lnTo>
                  <a:pt x="480072" y="310896"/>
                </a:lnTo>
                <a:lnTo>
                  <a:pt x="499884" y="301752"/>
                </a:lnTo>
                <a:lnTo>
                  <a:pt x="518172" y="292608"/>
                </a:lnTo>
                <a:lnTo>
                  <a:pt x="534936" y="284988"/>
                </a:lnTo>
                <a:lnTo>
                  <a:pt x="550176" y="277368"/>
                </a:lnTo>
                <a:lnTo>
                  <a:pt x="563880" y="268224"/>
                </a:lnTo>
                <a:lnTo>
                  <a:pt x="585228" y="252984"/>
                </a:lnTo>
                <a:lnTo>
                  <a:pt x="597420" y="240792"/>
                </a:lnTo>
                <a:lnTo>
                  <a:pt x="600468" y="236220"/>
                </a:lnTo>
                <a:lnTo>
                  <a:pt x="600468" y="234696"/>
                </a:lnTo>
                <a:lnTo>
                  <a:pt x="601980" y="231648"/>
                </a:lnTo>
                <a:lnTo>
                  <a:pt x="603504" y="230124"/>
                </a:lnTo>
                <a:lnTo>
                  <a:pt x="603504" y="227076"/>
                </a:lnTo>
                <a:lnTo>
                  <a:pt x="605028" y="225552"/>
                </a:lnTo>
                <a:lnTo>
                  <a:pt x="605028" y="220980"/>
                </a:lnTo>
                <a:lnTo>
                  <a:pt x="605028" y="219456"/>
                </a:lnTo>
                <a:lnTo>
                  <a:pt x="605028" y="216408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249" y="4227687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3360"/>
                </a:moveTo>
                <a:lnTo>
                  <a:pt x="603504" y="211836"/>
                </a:lnTo>
                <a:lnTo>
                  <a:pt x="603123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4216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89788" y="185928"/>
                </a:lnTo>
                <a:lnTo>
                  <a:pt x="557784" y="158496"/>
                </a:lnTo>
                <a:lnTo>
                  <a:pt x="528828" y="140208"/>
                </a:lnTo>
                <a:lnTo>
                  <a:pt x="513588" y="129540"/>
                </a:lnTo>
                <a:lnTo>
                  <a:pt x="496836" y="120396"/>
                </a:lnTo>
                <a:lnTo>
                  <a:pt x="478536" y="111252"/>
                </a:lnTo>
                <a:lnTo>
                  <a:pt x="460260" y="100584"/>
                </a:lnTo>
                <a:lnTo>
                  <a:pt x="441960" y="91440"/>
                </a:lnTo>
                <a:lnTo>
                  <a:pt x="400812" y="73152"/>
                </a:lnTo>
                <a:lnTo>
                  <a:pt x="361188" y="56388"/>
                </a:lnTo>
                <a:lnTo>
                  <a:pt x="318516" y="41148"/>
                </a:lnTo>
                <a:lnTo>
                  <a:pt x="278892" y="25908"/>
                </a:lnTo>
                <a:lnTo>
                  <a:pt x="259080" y="21336"/>
                </a:lnTo>
                <a:lnTo>
                  <a:pt x="239268" y="15240"/>
                </a:lnTo>
                <a:lnTo>
                  <a:pt x="222504" y="10668"/>
                </a:lnTo>
                <a:lnTo>
                  <a:pt x="204216" y="6096"/>
                </a:lnTo>
                <a:lnTo>
                  <a:pt x="187452" y="3048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18872" y="4572"/>
                </a:lnTo>
                <a:lnTo>
                  <a:pt x="111252" y="7620"/>
                </a:lnTo>
                <a:lnTo>
                  <a:pt x="102108" y="13716"/>
                </a:lnTo>
                <a:lnTo>
                  <a:pt x="92964" y="21336"/>
                </a:lnTo>
                <a:lnTo>
                  <a:pt x="74676" y="39624"/>
                </a:lnTo>
                <a:lnTo>
                  <a:pt x="59436" y="64008"/>
                </a:lnTo>
                <a:lnTo>
                  <a:pt x="53340" y="76200"/>
                </a:lnTo>
                <a:lnTo>
                  <a:pt x="45720" y="89916"/>
                </a:lnTo>
                <a:lnTo>
                  <a:pt x="33528" y="120396"/>
                </a:lnTo>
                <a:lnTo>
                  <a:pt x="28956" y="135636"/>
                </a:lnTo>
                <a:lnTo>
                  <a:pt x="18288" y="167640"/>
                </a:lnTo>
                <a:lnTo>
                  <a:pt x="10668" y="201168"/>
                </a:lnTo>
                <a:lnTo>
                  <a:pt x="4572" y="234696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4572" y="355092"/>
                </a:lnTo>
                <a:lnTo>
                  <a:pt x="7620" y="365760"/>
                </a:lnTo>
                <a:lnTo>
                  <a:pt x="12192" y="377952"/>
                </a:lnTo>
                <a:lnTo>
                  <a:pt x="16764" y="387096"/>
                </a:lnTo>
                <a:lnTo>
                  <a:pt x="18288" y="387096"/>
                </a:lnTo>
                <a:lnTo>
                  <a:pt x="18288" y="388620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30480" y="402336"/>
                </a:lnTo>
                <a:lnTo>
                  <a:pt x="33528" y="405384"/>
                </a:lnTo>
                <a:lnTo>
                  <a:pt x="39624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1440" y="416052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4592" y="406908"/>
                </a:lnTo>
                <a:lnTo>
                  <a:pt x="207264" y="397764"/>
                </a:lnTo>
                <a:lnTo>
                  <a:pt x="230124" y="391668"/>
                </a:lnTo>
                <a:lnTo>
                  <a:pt x="23774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416064" y="335280"/>
                </a:lnTo>
                <a:lnTo>
                  <a:pt x="438912" y="326136"/>
                </a:lnTo>
                <a:lnTo>
                  <a:pt x="460260" y="318516"/>
                </a:lnTo>
                <a:lnTo>
                  <a:pt x="480060" y="309372"/>
                </a:lnTo>
                <a:lnTo>
                  <a:pt x="499884" y="301752"/>
                </a:lnTo>
                <a:lnTo>
                  <a:pt x="518160" y="292608"/>
                </a:lnTo>
                <a:lnTo>
                  <a:pt x="534936" y="284988"/>
                </a:lnTo>
                <a:lnTo>
                  <a:pt x="550164" y="275844"/>
                </a:lnTo>
                <a:lnTo>
                  <a:pt x="563880" y="268224"/>
                </a:lnTo>
                <a:lnTo>
                  <a:pt x="585216" y="252984"/>
                </a:lnTo>
                <a:lnTo>
                  <a:pt x="594360" y="243840"/>
                </a:lnTo>
                <a:lnTo>
                  <a:pt x="597408" y="239268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1648"/>
                </a:lnTo>
                <a:lnTo>
                  <a:pt x="601980" y="230124"/>
                </a:lnTo>
                <a:lnTo>
                  <a:pt x="603504" y="230124"/>
                </a:lnTo>
                <a:lnTo>
                  <a:pt x="603504" y="225552"/>
                </a:lnTo>
                <a:lnTo>
                  <a:pt x="605028" y="225552"/>
                </a:lnTo>
                <a:lnTo>
                  <a:pt x="605028" y="219456"/>
                </a:lnTo>
                <a:lnTo>
                  <a:pt x="605028" y="213360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16" y="1808191"/>
            <a:ext cx="6623684" cy="9027471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888365">
              <a:spcBef>
                <a:spcPts val="1475"/>
              </a:spcBef>
            </a:pPr>
            <a:r>
              <a:rPr sz="2000" b="1" i="1" spc="-65" dirty="0">
                <a:solidFill>
                  <a:srgbClr val="366091"/>
                </a:solidFill>
                <a:latin typeface="Verdana"/>
                <a:cs typeface="Verdana"/>
              </a:rPr>
              <a:t>ACCOMPAGNEMENT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A</a:t>
            </a:r>
            <a:r>
              <a:rPr sz="2000" b="1" i="1" spc="-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LA</a:t>
            </a:r>
            <a:r>
              <a:rPr sz="2000" b="1" i="1" spc="-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00" dirty="0">
                <a:solidFill>
                  <a:srgbClr val="366091"/>
                </a:solidFill>
                <a:latin typeface="Verdana"/>
                <a:cs typeface="Verdana"/>
              </a:rPr>
              <a:t>REUSSITE</a:t>
            </a:r>
            <a:endParaRPr sz="2000" dirty="0">
              <a:latin typeface="Verdana"/>
              <a:cs typeface="Verdana"/>
            </a:endParaRPr>
          </a:p>
          <a:p>
            <a:pPr marL="105410" marR="989965" algn="just">
              <a:spcBef>
                <a:spcPts val="1230"/>
              </a:spcBef>
            </a:pPr>
            <a:r>
              <a:rPr sz="1900" spc="-2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bénéficiez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d’un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accompagnement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personnalisé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par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un </a:t>
            </a:r>
            <a:r>
              <a:rPr sz="1900"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formateur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référent,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durant vos</a:t>
            </a:r>
            <a:r>
              <a:rPr sz="19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trois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années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formation.</a:t>
            </a:r>
            <a:endParaRPr sz="1900" dirty="0">
              <a:latin typeface="Calibri"/>
              <a:cs typeface="Calibri"/>
            </a:endParaRPr>
          </a:p>
          <a:p>
            <a:pPr marL="105410" marR="1056640" algn="just"/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ateliers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renfort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calculs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dose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seront </a:t>
            </a:r>
            <a:r>
              <a:rPr sz="1900"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proposés.</a:t>
            </a:r>
            <a:endParaRPr sz="1900" dirty="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2300" dirty="0">
              <a:latin typeface="Calibri"/>
              <a:cs typeface="Calibri"/>
            </a:endParaRPr>
          </a:p>
          <a:p>
            <a:pPr marL="916305"/>
            <a:r>
              <a:rPr sz="2000" b="1" i="1" spc="-65" dirty="0">
                <a:solidFill>
                  <a:srgbClr val="366091"/>
                </a:solidFill>
                <a:latin typeface="Verdana"/>
                <a:cs typeface="Verdana"/>
              </a:rPr>
              <a:t>ACCOMPAGNEMENT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05" dirty="0">
                <a:solidFill>
                  <a:srgbClr val="366091"/>
                </a:solidFill>
                <a:latin typeface="Verdana"/>
                <a:cs typeface="Verdana"/>
              </a:rPr>
              <a:t>PSYCHO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65" dirty="0">
                <a:solidFill>
                  <a:srgbClr val="366091"/>
                </a:solidFill>
                <a:latin typeface="Verdana"/>
                <a:cs typeface="Verdana"/>
              </a:rPr>
              <a:t>SOCIAL</a:t>
            </a:r>
            <a:endParaRPr sz="2000" dirty="0">
              <a:latin typeface="Verdana"/>
              <a:cs typeface="Verdana"/>
            </a:endParaRPr>
          </a:p>
          <a:p>
            <a:pPr marL="757555">
              <a:spcBef>
                <a:spcPts val="570"/>
              </a:spcBef>
            </a:pPr>
            <a:r>
              <a:rPr sz="2400" b="1" spc="-105" dirty="0">
                <a:solidFill>
                  <a:srgbClr val="366091"/>
                </a:solidFill>
                <a:latin typeface="Arial"/>
                <a:cs typeface="Arial"/>
              </a:rPr>
              <a:t>-</a:t>
            </a:r>
            <a:r>
              <a:rPr sz="2400" b="1" spc="35" dirty="0">
                <a:solidFill>
                  <a:srgbClr val="366091"/>
                </a:solidFill>
                <a:latin typeface="Arial"/>
                <a:cs typeface="Arial"/>
              </a:rPr>
              <a:t> </a:t>
            </a:r>
            <a:r>
              <a:rPr b="1" spc="45" dirty="0">
                <a:solidFill>
                  <a:srgbClr val="366091"/>
                </a:solidFill>
                <a:latin typeface="Arial"/>
                <a:cs typeface="Arial"/>
              </a:rPr>
              <a:t>Aides</a:t>
            </a:r>
            <a:r>
              <a:rPr b="1" spc="-5" dirty="0">
                <a:solidFill>
                  <a:srgbClr val="366091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366091"/>
                </a:solidFill>
                <a:latin typeface="Arial"/>
                <a:cs typeface="Arial"/>
              </a:rPr>
              <a:t>Financières</a:t>
            </a:r>
            <a:endParaRPr dirty="0">
              <a:latin typeface="Arial"/>
              <a:cs typeface="Arial"/>
            </a:endParaRPr>
          </a:p>
          <a:p>
            <a:pPr marL="12700" algn="just">
              <a:spcBef>
                <a:spcPts val="135"/>
              </a:spcBef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région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finance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si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êtes :</a:t>
            </a:r>
            <a:endParaRPr sz="1900" dirty="0">
              <a:latin typeface="Calibri"/>
              <a:cs typeface="Calibri"/>
            </a:endParaRPr>
          </a:p>
          <a:p>
            <a:pPr marL="12700" algn="just"/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19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poursuite d’études</a:t>
            </a:r>
            <a:endParaRPr sz="1900" dirty="0">
              <a:latin typeface="Calibri"/>
              <a:cs typeface="Calibri"/>
            </a:endParaRPr>
          </a:p>
          <a:p>
            <a:pPr marL="12700" algn="just"/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Demandeur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d’emploi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 err="1">
                <a:solidFill>
                  <a:srgbClr val="366091"/>
                </a:solidFill>
                <a:latin typeface="Calibri"/>
                <a:cs typeface="Calibri"/>
              </a:rPr>
              <a:t>selon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conditions</a:t>
            </a:r>
            <a:endParaRPr sz="1900" dirty="0">
              <a:latin typeface="Calibri"/>
              <a:cs typeface="Calibri"/>
            </a:endParaRPr>
          </a:p>
          <a:p>
            <a:pPr algn="just">
              <a:spcBef>
                <a:spcPts val="20"/>
              </a:spcBef>
            </a:pPr>
            <a:endParaRPr sz="900" dirty="0">
              <a:latin typeface="Calibri"/>
              <a:cs typeface="Calibri"/>
            </a:endParaRPr>
          </a:p>
          <a:p>
            <a:pPr marL="299085" marR="236854" indent="-287020" algn="just">
              <a:spcBef>
                <a:spcPts val="5"/>
              </a:spcBef>
              <a:buClr>
                <a:srgbClr val="548ED4"/>
              </a:buClr>
              <a:buSzPct val="119444"/>
              <a:buFont typeface="Wingdings"/>
              <a:buChar char=""/>
              <a:tabLst>
                <a:tab pos="350520" algn="l"/>
                <a:tab pos="351155" algn="l"/>
              </a:tabLst>
            </a:pPr>
            <a:r>
              <a:rPr sz="1900" dirty="0"/>
              <a:t>	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bourses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leur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attribution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est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soumise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19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conditions</a:t>
            </a:r>
            <a:r>
              <a:rPr sz="1900" spc="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revenus.</a:t>
            </a:r>
            <a:r>
              <a:rPr sz="19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demande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effectuée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auprès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région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Occitanie. </a:t>
            </a:r>
            <a:r>
              <a:rPr sz="1900"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secrétaires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aideront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démarches.</a:t>
            </a:r>
            <a:endParaRPr sz="1900" dirty="0">
              <a:latin typeface="Calibri"/>
              <a:cs typeface="Calibri"/>
            </a:endParaRPr>
          </a:p>
          <a:p>
            <a:pPr marL="299085" marR="280670" indent="-287020" algn="just">
              <a:buClr>
                <a:srgbClr val="548ED4"/>
              </a:buClr>
              <a:buSzPct val="119444"/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Aides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Spécifiques,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Allocations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Ponctuelles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(ASAP)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sont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gérées </a:t>
            </a:r>
            <a:r>
              <a:rPr sz="1900"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par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CROUS*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sous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conditions.</a:t>
            </a:r>
            <a:endParaRPr sz="1900" dirty="0">
              <a:latin typeface="Calibri"/>
              <a:cs typeface="Calibri"/>
            </a:endParaRPr>
          </a:p>
          <a:p>
            <a:pPr algn="just">
              <a:spcBef>
                <a:spcPts val="50"/>
              </a:spcBef>
              <a:buClr>
                <a:srgbClr val="548ED4"/>
              </a:buClr>
              <a:buFont typeface="Wingdings"/>
              <a:buChar char=""/>
            </a:pPr>
            <a:endParaRPr sz="1550" dirty="0">
              <a:latin typeface="Calibri"/>
              <a:cs typeface="Calibri"/>
            </a:endParaRPr>
          </a:p>
          <a:p>
            <a:pPr marL="827405" lvl="1" algn="just">
              <a:tabLst>
                <a:tab pos="963294" algn="l"/>
              </a:tabLst>
            </a:pPr>
            <a:r>
              <a:rPr lang="fr-FR" b="1" spc="-105" dirty="0">
                <a:solidFill>
                  <a:srgbClr val="366091"/>
                </a:solidFill>
                <a:latin typeface="Arial"/>
                <a:cs typeface="Arial"/>
              </a:rPr>
              <a:t>-  </a:t>
            </a:r>
            <a:r>
              <a:rPr b="1" spc="25" dirty="0" err="1">
                <a:solidFill>
                  <a:srgbClr val="366091"/>
                </a:solidFill>
                <a:latin typeface="Arial"/>
                <a:cs typeface="Arial"/>
              </a:rPr>
              <a:t>Assistante</a:t>
            </a:r>
            <a:r>
              <a:rPr b="1" spc="-30" dirty="0">
                <a:solidFill>
                  <a:srgbClr val="366091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366091"/>
                </a:solidFill>
                <a:latin typeface="Arial"/>
                <a:cs typeface="Arial"/>
              </a:rPr>
              <a:t>sociale</a:t>
            </a:r>
            <a:endParaRPr dirty="0">
              <a:latin typeface="Arial"/>
              <a:cs typeface="Arial"/>
            </a:endParaRPr>
          </a:p>
          <a:p>
            <a:pPr marL="12700" marR="5080" algn="just">
              <a:spcBef>
                <a:spcPts val="215"/>
              </a:spcBef>
            </a:pP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Une</a:t>
            </a:r>
            <a:r>
              <a:rPr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assistante</a:t>
            </a:r>
            <a:r>
              <a:rPr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sociale</a:t>
            </a:r>
            <a:r>
              <a:rPr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Centre</a:t>
            </a:r>
            <a:r>
              <a:rPr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Hospitalier</a:t>
            </a:r>
            <a:r>
              <a:rPr spc="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peut</a:t>
            </a:r>
            <a:r>
              <a:rPr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recevoir</a:t>
            </a:r>
            <a:r>
              <a:rPr spc="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sur 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RDV</a:t>
            </a:r>
            <a:r>
              <a:rPr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conseiller</a:t>
            </a:r>
            <a:r>
              <a:rPr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démarches</a:t>
            </a:r>
            <a:r>
              <a:rPr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que</a:t>
            </a:r>
            <a:r>
              <a:rPr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nécessite</a:t>
            </a:r>
            <a:r>
              <a:rPr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situation.</a:t>
            </a:r>
            <a:endParaRPr dirty="0">
              <a:latin typeface="Calibri"/>
              <a:cs typeface="Calibri"/>
            </a:endParaRPr>
          </a:p>
          <a:p>
            <a:pPr marL="12700" algn="just">
              <a:spcBef>
                <a:spcPts val="25"/>
              </a:spcBef>
              <a:tabLst>
                <a:tab pos="2065655" algn="l"/>
              </a:tabLst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Secretariat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Service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Social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CH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: </a:t>
            </a:r>
            <a:r>
              <a:rPr lang="fr-FR" spc="-5" dirty="0">
                <a:solidFill>
                  <a:srgbClr val="366091"/>
                </a:solidFill>
                <a:cs typeface="Calibri"/>
              </a:rPr>
              <a:t>04.66.79.11.64</a:t>
            </a:r>
            <a:endParaRPr dirty="0">
              <a:latin typeface="Calibri"/>
              <a:cs typeface="Calibri"/>
            </a:endParaRPr>
          </a:p>
          <a:p>
            <a:pPr marL="1030605" lvl="1" indent="-182245">
              <a:spcBef>
                <a:spcPts val="1260"/>
              </a:spcBef>
              <a:buSzPct val="133333"/>
              <a:buChar char="-"/>
              <a:tabLst>
                <a:tab pos="1031240" algn="l"/>
              </a:tabLst>
            </a:pPr>
            <a:r>
              <a:rPr b="1" spc="-25" dirty="0">
                <a:solidFill>
                  <a:srgbClr val="366091"/>
                </a:solidFill>
                <a:latin typeface="Arial"/>
                <a:cs typeface="Arial"/>
              </a:rPr>
              <a:t>Psychologue</a:t>
            </a:r>
            <a:endParaRPr dirty="0">
              <a:latin typeface="Arial"/>
              <a:cs typeface="Arial"/>
            </a:endParaRPr>
          </a:p>
          <a:p>
            <a:pPr marL="12700" marR="302895">
              <a:spcBef>
                <a:spcPts val="155"/>
              </a:spcBef>
            </a:pP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RDV,</a:t>
            </a:r>
            <a:r>
              <a:rPr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un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psychologue</a:t>
            </a:r>
            <a:r>
              <a:rPr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Centre</a:t>
            </a:r>
            <a:r>
              <a:rPr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Hospitalier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recevra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 err="1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 err="1">
                <a:solidFill>
                  <a:srgbClr val="366091"/>
                </a:solidFill>
                <a:latin typeface="Calibri"/>
                <a:cs typeface="Calibri"/>
              </a:rPr>
              <a:t>demande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endParaRPr lang="fr-FR" dirty="0">
              <a:latin typeface="Calibri"/>
              <a:cs typeface="Calibri"/>
            </a:endParaRPr>
          </a:p>
          <a:p>
            <a:pPr marL="12700" marR="302895" algn="ctr">
              <a:spcBef>
                <a:spcPts val="155"/>
              </a:spcBef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M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r>
              <a:rPr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SIMONIN</a:t>
            </a:r>
            <a:r>
              <a:rPr lang="fr-FR" spc="-5" dirty="0">
                <a:solidFill>
                  <a:srgbClr val="366091"/>
                </a:solidFill>
                <a:cs typeface="Calibri"/>
              </a:rPr>
              <a:t> : </a:t>
            </a:r>
            <a:r>
              <a:rPr lang="fr-FR" spc="-5" dirty="0" smtClean="0">
                <a:solidFill>
                  <a:srgbClr val="366091"/>
                </a:solidFill>
                <a:cs typeface="Calibri"/>
              </a:rPr>
              <a:t>04.66.79.12.54</a:t>
            </a:r>
          </a:p>
          <a:p>
            <a:pPr marL="12700" marR="302895" algn="ctr">
              <a:spcBef>
                <a:spcPts val="155"/>
              </a:spcBef>
            </a:pPr>
            <a:endParaRPr lang="fr-FR" spc="-5" dirty="0">
              <a:solidFill>
                <a:srgbClr val="366091"/>
              </a:solidFill>
              <a:latin typeface="Calibri"/>
              <a:cs typeface="Calibri"/>
            </a:endParaRPr>
          </a:p>
          <a:p>
            <a:pPr marL="12700" marR="302895" algn="ctr">
              <a:spcBef>
                <a:spcPts val="155"/>
              </a:spcBef>
            </a:pP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53" y="386679"/>
            <a:ext cx="6337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pc="-5" dirty="0"/>
              <a:t>SOUTIEN </a:t>
            </a:r>
            <a:r>
              <a:rPr lang="fr-FR" spc="-15" dirty="0"/>
              <a:t>ET</a:t>
            </a:r>
            <a:r>
              <a:rPr lang="fr-FR" spc="10" dirty="0"/>
              <a:t> </a:t>
            </a:r>
            <a:r>
              <a:rPr lang="fr-FR" spc="-5" dirty="0"/>
              <a:t>ACCOMPAGNEMENT</a:t>
            </a:r>
          </a:p>
        </p:txBody>
      </p:sp>
      <p:sp>
        <p:nvSpPr>
          <p:cNvPr id="3" name="object 3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4" name="object 4"/>
          <p:cNvSpPr txBox="1"/>
          <p:nvPr/>
        </p:nvSpPr>
        <p:spPr>
          <a:xfrm>
            <a:off x="6703598" y="10045655"/>
            <a:ext cx="332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fr-FR" sz="2400" b="1" spc="-2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fr-FR" sz="2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lang="fr-FR"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9330" y="1507238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1836"/>
                </a:moveTo>
                <a:lnTo>
                  <a:pt x="604266" y="210312"/>
                </a:lnTo>
                <a:lnTo>
                  <a:pt x="601980" y="205740"/>
                </a:lnTo>
                <a:lnTo>
                  <a:pt x="601980" y="202692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45592" y="149352"/>
                </a:lnTo>
                <a:lnTo>
                  <a:pt x="530352" y="140208"/>
                </a:lnTo>
                <a:lnTo>
                  <a:pt x="515112" y="129540"/>
                </a:lnTo>
                <a:lnTo>
                  <a:pt x="496824" y="120396"/>
                </a:lnTo>
                <a:lnTo>
                  <a:pt x="480060" y="111252"/>
                </a:lnTo>
                <a:lnTo>
                  <a:pt x="461772" y="100584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98704" y="3352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5740" y="6096"/>
                </a:lnTo>
                <a:lnTo>
                  <a:pt x="188976" y="3048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18872" y="4572"/>
                </a:lnTo>
                <a:lnTo>
                  <a:pt x="111252" y="7620"/>
                </a:lnTo>
                <a:lnTo>
                  <a:pt x="102108" y="13716"/>
                </a:lnTo>
                <a:lnTo>
                  <a:pt x="53340" y="76200"/>
                </a:lnTo>
                <a:lnTo>
                  <a:pt x="28956" y="135636"/>
                </a:lnTo>
                <a:lnTo>
                  <a:pt x="12192" y="201168"/>
                </a:lnTo>
                <a:lnTo>
                  <a:pt x="3048" y="251460"/>
                </a:lnTo>
                <a:lnTo>
                  <a:pt x="1524" y="268224"/>
                </a:lnTo>
                <a:lnTo>
                  <a:pt x="1524" y="283464"/>
                </a:lnTo>
                <a:lnTo>
                  <a:pt x="0" y="298704"/>
                </a:lnTo>
                <a:lnTo>
                  <a:pt x="0" y="313944"/>
                </a:lnTo>
                <a:lnTo>
                  <a:pt x="3048" y="341376"/>
                </a:lnTo>
                <a:lnTo>
                  <a:pt x="6096" y="355092"/>
                </a:lnTo>
                <a:lnTo>
                  <a:pt x="9144" y="365760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25908" y="396240"/>
                </a:lnTo>
                <a:lnTo>
                  <a:pt x="25908" y="397764"/>
                </a:lnTo>
                <a:lnTo>
                  <a:pt x="32004" y="403860"/>
                </a:lnTo>
                <a:lnTo>
                  <a:pt x="33528" y="40386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4196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26492" y="413004"/>
                </a:lnTo>
                <a:lnTo>
                  <a:pt x="166116" y="406908"/>
                </a:lnTo>
                <a:lnTo>
                  <a:pt x="208788" y="397764"/>
                </a:lnTo>
                <a:lnTo>
                  <a:pt x="231648" y="391668"/>
                </a:lnTo>
                <a:lnTo>
                  <a:pt x="239268" y="390144"/>
                </a:lnTo>
                <a:lnTo>
                  <a:pt x="254508" y="387096"/>
                </a:lnTo>
                <a:lnTo>
                  <a:pt x="347472" y="359664"/>
                </a:lnTo>
                <a:lnTo>
                  <a:pt x="394716" y="342900"/>
                </a:lnTo>
                <a:lnTo>
                  <a:pt x="417576" y="335280"/>
                </a:lnTo>
                <a:lnTo>
                  <a:pt x="438912" y="326136"/>
                </a:lnTo>
                <a:lnTo>
                  <a:pt x="460248" y="318516"/>
                </a:lnTo>
                <a:lnTo>
                  <a:pt x="481584" y="309372"/>
                </a:lnTo>
                <a:lnTo>
                  <a:pt x="499872" y="301752"/>
                </a:lnTo>
                <a:lnTo>
                  <a:pt x="518160" y="292608"/>
                </a:lnTo>
                <a:lnTo>
                  <a:pt x="534924" y="284988"/>
                </a:lnTo>
                <a:lnTo>
                  <a:pt x="550164" y="275844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4360" y="243840"/>
                </a:lnTo>
                <a:lnTo>
                  <a:pt x="597408" y="239268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28600"/>
                </a:lnTo>
                <a:lnTo>
                  <a:pt x="605028" y="225552"/>
                </a:lnTo>
                <a:lnTo>
                  <a:pt x="605028" y="222504"/>
                </a:lnTo>
                <a:lnTo>
                  <a:pt x="605028" y="220980"/>
                </a:lnTo>
                <a:lnTo>
                  <a:pt x="605028" y="216408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6" name="object 6"/>
          <p:cNvSpPr txBox="1"/>
          <p:nvPr/>
        </p:nvSpPr>
        <p:spPr>
          <a:xfrm>
            <a:off x="592284" y="1523514"/>
            <a:ext cx="6508750" cy="74193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84530" algn="ctr">
              <a:spcBef>
                <a:spcPts val="95"/>
              </a:spcBef>
            </a:pPr>
            <a:r>
              <a:rPr lang="fr-FR" sz="2200" b="1" i="1" spc="-75" dirty="0">
                <a:solidFill>
                  <a:srgbClr val="366091"/>
                </a:solidFill>
                <a:latin typeface="Verdana"/>
                <a:cs typeface="Verdana"/>
              </a:rPr>
              <a:t>SITUATIONS</a:t>
            </a:r>
            <a:r>
              <a:rPr lang="fr-FR" sz="2200" b="1" i="1" spc="-45" dirty="0">
                <a:solidFill>
                  <a:srgbClr val="366091"/>
                </a:solidFill>
                <a:latin typeface="Verdana"/>
                <a:cs typeface="Verdana"/>
              </a:rPr>
              <a:t> DE</a:t>
            </a:r>
            <a:r>
              <a:rPr lang="fr-FR" sz="2200" b="1" i="1" spc="-2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lang="fr-FR" sz="2200" b="1" i="1" spc="-20" dirty="0">
                <a:solidFill>
                  <a:srgbClr val="366091"/>
                </a:solidFill>
                <a:latin typeface="Verdana"/>
                <a:cs typeface="Verdana"/>
              </a:rPr>
              <a:t>HANDICAP</a:t>
            </a:r>
            <a:endParaRPr lang="fr-FR" sz="2200" dirty="0">
              <a:latin typeface="Verdana"/>
              <a:cs typeface="Verdana"/>
            </a:endParaRPr>
          </a:p>
          <a:p>
            <a:pPr>
              <a:spcBef>
                <a:spcPts val="15"/>
              </a:spcBef>
            </a:pPr>
            <a:endParaRPr lang="fr-FR" sz="3850" dirty="0">
              <a:latin typeface="Verdana"/>
              <a:cs typeface="Verdana"/>
            </a:endParaRPr>
          </a:p>
          <a:p>
            <a:pPr marL="12700" marR="7620"/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r>
              <a:rPr lang="fr-FR" spc="11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lang="fr-FR" spc="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lang="fr-FR" spc="1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accompagne</a:t>
            </a:r>
            <a:r>
              <a:rPr lang="fr-FR" spc="1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lang="fr-FR" spc="1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lang="fr-FR" spc="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lang="fr-FR" spc="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situation</a:t>
            </a:r>
            <a:r>
              <a:rPr lang="fr-FR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lang="fr-FR" spc="-3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handicap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maladies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chroniques.</a:t>
            </a:r>
            <a:endParaRPr lang="fr-FR" dirty="0">
              <a:latin typeface="Calibri"/>
              <a:cs typeface="Calibri"/>
            </a:endParaRPr>
          </a:p>
          <a:p>
            <a:pPr marL="12700" marR="5080">
              <a:tabLst>
                <a:tab pos="460375" algn="l"/>
                <a:tab pos="1395095" algn="l"/>
                <a:tab pos="2423795" algn="l"/>
                <a:tab pos="3039110" algn="l"/>
                <a:tab pos="3653790" algn="l"/>
                <a:tab pos="4586605" algn="l"/>
                <a:tab pos="4956810" algn="l"/>
                <a:tab pos="5572125" algn="l"/>
              </a:tabLst>
            </a:pP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Nous</a:t>
            </a:r>
            <a:r>
              <a:rPr lang="fr-FR" spc="3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sommes</a:t>
            </a:r>
            <a:r>
              <a:rPr lang="fr-FR" spc="3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rattachés</a:t>
            </a:r>
            <a:r>
              <a:rPr lang="fr-FR" spc="3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lang="fr-FR" spc="3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Centre</a:t>
            </a:r>
            <a:r>
              <a:rPr lang="fr-FR" spc="3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Hospitalier</a:t>
            </a:r>
            <a:r>
              <a:rPr lang="fr-FR" spc="3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lang="fr-FR" spc="3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Bagnols/Cèze</a:t>
            </a:r>
            <a:r>
              <a:rPr lang="fr-FR" spc="3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qui </a:t>
            </a:r>
            <a:r>
              <a:rPr lang="fr-FR" spc="-3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dispose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toutes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lang="fr-FR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spécialités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médicales,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sociales,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médico</a:t>
            </a:r>
            <a:r>
              <a:rPr lang="fr-FR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sociales.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Au sein de l’IFMS, un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35" dirty="0">
                <a:solidFill>
                  <a:srgbClr val="366091"/>
                </a:solidFill>
                <a:latin typeface="Calibri"/>
                <a:cs typeface="Calibri"/>
              </a:rPr>
              <a:t>référent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h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nd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ap	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t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s  </a:t>
            </a:r>
            <a:r>
              <a:rPr lang="fr-FR" spc="-35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r	et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s </a:t>
            </a:r>
            <a:r>
              <a:rPr lang="fr-FR" spc="-25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il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lang="fr-FR" spc="-18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: Mme BRIQUET Véronique : 0.66.79.79.29</a:t>
            </a:r>
            <a:endParaRPr lang="fr-FR" dirty="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  <a:spcBef>
                <a:spcPts val="25"/>
              </a:spcBef>
            </a:pPr>
            <a:endParaRPr lang="fr-FR" dirty="0">
              <a:latin typeface="Calibri"/>
              <a:cs typeface="Calibri"/>
            </a:endParaRPr>
          </a:p>
          <a:p>
            <a:pPr marL="12700" marR="5080" algn="just">
              <a:lnSpc>
                <a:spcPts val="2160"/>
              </a:lnSpc>
              <a:spcBef>
                <a:spcPts val="60"/>
              </a:spcBef>
            </a:pP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Au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niveau régional,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un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Institut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Formation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permet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aux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personnes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porteuses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de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handicap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suivre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les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formations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infirmier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et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aide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soignant.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 Vous</a:t>
            </a:r>
            <a:r>
              <a:rPr lang="fr-FR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obtiendrez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plus</a:t>
            </a:r>
            <a:r>
              <a:rPr lang="fr-FR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d’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informations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04.67.33.18.17</a:t>
            </a:r>
            <a:endParaRPr lang="fr-FR" dirty="0">
              <a:latin typeface="Calibri"/>
              <a:cs typeface="Calibri"/>
            </a:endParaRPr>
          </a:p>
          <a:p>
            <a:pPr>
              <a:spcBef>
                <a:spcPts val="10"/>
              </a:spcBef>
            </a:pPr>
            <a:endParaRPr lang="fr-FR" sz="1700" dirty="0">
              <a:latin typeface="Calibri"/>
              <a:cs typeface="Calibri"/>
            </a:endParaRPr>
          </a:p>
          <a:p>
            <a:pPr marL="12700" marR="5080">
              <a:spcBef>
                <a:spcPts val="5"/>
              </a:spcBef>
            </a:pP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pouvez,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si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besoin,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demander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aménagement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conditions </a:t>
            </a:r>
            <a:r>
              <a:rPr lang="fr-FR" spc="-3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25" dirty="0">
                <a:solidFill>
                  <a:srgbClr val="366091"/>
                </a:solidFill>
                <a:latin typeface="Calibri"/>
                <a:cs typeface="Calibri"/>
              </a:rPr>
              <a:t>d’examen.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L’imprimé</a:t>
            </a:r>
            <a:r>
              <a:rPr lang="fr-FR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demande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téléchargeable sur le site internet de l’IFMS </a:t>
            </a:r>
            <a:r>
              <a:rPr lang="fr-FR" spc="-10" dirty="0">
                <a:solidFill>
                  <a:srgbClr val="366091"/>
                </a:solidFill>
                <a:cs typeface="Calibri"/>
              </a:rPr>
              <a:t>:  </a:t>
            </a:r>
            <a:r>
              <a:rPr lang="fr-FR" u="sng" spc="-10" dirty="0">
                <a:solidFill>
                  <a:srgbClr val="366091"/>
                </a:solidFill>
                <a:cs typeface="Calibri"/>
              </a:rPr>
              <a:t>https://ifsi.ch-bagnolssurceze.fr/</a:t>
            </a:r>
            <a:endParaRPr lang="fr-FR" u="sng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fr-FR" dirty="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lang="fr-FR" sz="1700" dirty="0">
              <a:latin typeface="Calibri"/>
              <a:cs typeface="Calibri"/>
            </a:endParaRPr>
          </a:p>
          <a:p>
            <a:pPr marL="12700" marR="5080" algn="just"/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aménagement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études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également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possible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les 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soins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infirmiers</a:t>
            </a:r>
            <a:r>
              <a:rPr lang="fr-FR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(Art.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4-1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Arrêté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23/01/2020).</a:t>
            </a:r>
            <a:endParaRPr lang="fr-FR" dirty="0">
              <a:latin typeface="Calibri"/>
              <a:cs typeface="Calibri"/>
            </a:endParaRPr>
          </a:p>
          <a:p>
            <a:pPr marL="12700" marR="5715" algn="just"/>
            <a:r>
              <a:rPr lang="fr-FR" spc="-30" dirty="0">
                <a:solidFill>
                  <a:srgbClr val="366091"/>
                </a:solidFill>
                <a:latin typeface="Calibri"/>
                <a:cs typeface="Calibri"/>
              </a:rPr>
              <a:t>Toutefois</a:t>
            </a:r>
            <a:r>
              <a:rPr lang="fr-FR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tous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lang="fr-FR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handicaps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ne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permettent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pas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l’obtention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 d’un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diplôme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d’Etat </a:t>
            </a:r>
            <a:r>
              <a:rPr lang="fr-FR" spc="-25" dirty="0">
                <a:solidFill>
                  <a:srgbClr val="366091"/>
                </a:solidFill>
                <a:latin typeface="Calibri"/>
                <a:cs typeface="Calibri"/>
              </a:rPr>
              <a:t>infirmier.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Il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est important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 penser 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l’adéquation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entre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métier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visé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 et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lang="fr-FR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handicap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au</a:t>
            </a:r>
            <a:r>
              <a:rPr lang="fr-FR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regard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lang="fr-FR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compétences</a:t>
            </a:r>
            <a:r>
              <a:rPr lang="fr-FR" spc="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attendues.</a:t>
            </a:r>
            <a:endParaRPr lang="fr-FR" dirty="0">
              <a:latin typeface="Calibri"/>
              <a:cs typeface="Calibri"/>
            </a:endParaRPr>
          </a:p>
          <a:p>
            <a:pPr marL="12700" marR="43815" algn="just">
              <a:spcBef>
                <a:spcPts val="770"/>
              </a:spcBef>
            </a:pP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N’hésitez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pas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à en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parler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à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votre </a:t>
            </a:r>
            <a:r>
              <a:rPr lang="fr-FR" spc="-20" dirty="0">
                <a:solidFill>
                  <a:srgbClr val="366091"/>
                </a:solidFill>
                <a:latin typeface="Calibri"/>
                <a:cs typeface="Calibri"/>
              </a:rPr>
              <a:t>réfèrent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suivi pédagogique qui </a:t>
            </a:r>
            <a:r>
              <a:rPr lang="fr-FR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pourra</a:t>
            </a:r>
            <a:r>
              <a:rPr lang="fr-FR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30" dirty="0">
                <a:solidFill>
                  <a:srgbClr val="366091"/>
                </a:solidFill>
                <a:latin typeface="Calibri"/>
                <a:cs typeface="Calibri"/>
              </a:rPr>
              <a:t>orienter.</a:t>
            </a:r>
            <a:endParaRPr lang="fr-FR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7282" y="9712452"/>
            <a:ext cx="4413885" cy="784860"/>
          </a:xfrm>
          <a:custGeom>
            <a:avLst/>
            <a:gdLst/>
            <a:ahLst/>
            <a:cxnLst/>
            <a:rect l="l" t="t" r="r" b="b"/>
            <a:pathLst>
              <a:path w="4413885" h="784859">
                <a:moveTo>
                  <a:pt x="4288536" y="784860"/>
                </a:moveTo>
                <a:lnTo>
                  <a:pt x="124968" y="784860"/>
                </a:lnTo>
                <a:lnTo>
                  <a:pt x="111252" y="781812"/>
                </a:lnTo>
                <a:lnTo>
                  <a:pt x="73152" y="768096"/>
                </a:lnTo>
                <a:lnTo>
                  <a:pt x="51816" y="752856"/>
                </a:lnTo>
                <a:lnTo>
                  <a:pt x="41148" y="745236"/>
                </a:lnTo>
                <a:lnTo>
                  <a:pt x="16764" y="713232"/>
                </a:lnTo>
                <a:lnTo>
                  <a:pt x="3048" y="675132"/>
                </a:lnTo>
                <a:lnTo>
                  <a:pt x="1524" y="659892"/>
                </a:lnTo>
                <a:lnTo>
                  <a:pt x="0" y="646176"/>
                </a:lnTo>
                <a:lnTo>
                  <a:pt x="0" y="126492"/>
                </a:lnTo>
                <a:lnTo>
                  <a:pt x="6096" y="99060"/>
                </a:lnTo>
                <a:lnTo>
                  <a:pt x="10668" y="86868"/>
                </a:lnTo>
                <a:lnTo>
                  <a:pt x="22860" y="62484"/>
                </a:lnTo>
                <a:lnTo>
                  <a:pt x="32004" y="51816"/>
                </a:lnTo>
                <a:lnTo>
                  <a:pt x="39624" y="41148"/>
                </a:lnTo>
                <a:lnTo>
                  <a:pt x="50292" y="33528"/>
                </a:lnTo>
                <a:lnTo>
                  <a:pt x="60960" y="24384"/>
                </a:lnTo>
                <a:lnTo>
                  <a:pt x="71628" y="18288"/>
                </a:lnTo>
                <a:lnTo>
                  <a:pt x="83820" y="12192"/>
                </a:lnTo>
                <a:lnTo>
                  <a:pt x="97536" y="7620"/>
                </a:lnTo>
                <a:lnTo>
                  <a:pt x="109728" y="3048"/>
                </a:lnTo>
                <a:lnTo>
                  <a:pt x="124968" y="1524"/>
                </a:lnTo>
                <a:lnTo>
                  <a:pt x="138684" y="0"/>
                </a:lnTo>
                <a:lnTo>
                  <a:pt x="4273296" y="0"/>
                </a:lnTo>
                <a:lnTo>
                  <a:pt x="4314444" y="6096"/>
                </a:lnTo>
                <a:lnTo>
                  <a:pt x="4353153" y="25908"/>
                </a:lnTo>
                <a:lnTo>
                  <a:pt x="128016" y="25908"/>
                </a:lnTo>
                <a:lnTo>
                  <a:pt x="117348" y="27432"/>
                </a:lnTo>
                <a:lnTo>
                  <a:pt x="105156" y="30480"/>
                </a:lnTo>
                <a:lnTo>
                  <a:pt x="96012" y="35052"/>
                </a:lnTo>
                <a:lnTo>
                  <a:pt x="85344" y="39624"/>
                </a:lnTo>
                <a:lnTo>
                  <a:pt x="51816" y="67056"/>
                </a:lnTo>
                <a:lnTo>
                  <a:pt x="30480" y="105156"/>
                </a:lnTo>
                <a:lnTo>
                  <a:pt x="25908" y="128016"/>
                </a:lnTo>
                <a:lnTo>
                  <a:pt x="25908" y="656844"/>
                </a:lnTo>
                <a:lnTo>
                  <a:pt x="38100" y="699516"/>
                </a:lnTo>
                <a:lnTo>
                  <a:pt x="65532" y="733044"/>
                </a:lnTo>
                <a:lnTo>
                  <a:pt x="105156" y="754380"/>
                </a:lnTo>
                <a:lnTo>
                  <a:pt x="126492" y="758952"/>
                </a:lnTo>
                <a:lnTo>
                  <a:pt x="4354677" y="758952"/>
                </a:lnTo>
                <a:lnTo>
                  <a:pt x="4352544" y="760476"/>
                </a:lnTo>
                <a:lnTo>
                  <a:pt x="4340352" y="768096"/>
                </a:lnTo>
                <a:lnTo>
                  <a:pt x="4328160" y="774192"/>
                </a:lnTo>
                <a:lnTo>
                  <a:pt x="4315968" y="778764"/>
                </a:lnTo>
                <a:lnTo>
                  <a:pt x="4288536" y="784860"/>
                </a:lnTo>
                <a:close/>
              </a:path>
              <a:path w="4413885" h="784859">
                <a:moveTo>
                  <a:pt x="4354677" y="758952"/>
                </a:moveTo>
                <a:lnTo>
                  <a:pt x="4285488" y="758952"/>
                </a:lnTo>
                <a:lnTo>
                  <a:pt x="4296156" y="757428"/>
                </a:lnTo>
                <a:lnTo>
                  <a:pt x="4317492" y="751332"/>
                </a:lnTo>
                <a:lnTo>
                  <a:pt x="4361688" y="719328"/>
                </a:lnTo>
                <a:lnTo>
                  <a:pt x="4383024" y="679704"/>
                </a:lnTo>
                <a:lnTo>
                  <a:pt x="4384548" y="669036"/>
                </a:lnTo>
                <a:lnTo>
                  <a:pt x="4387596" y="658368"/>
                </a:lnTo>
                <a:lnTo>
                  <a:pt x="4387596" y="128016"/>
                </a:lnTo>
                <a:lnTo>
                  <a:pt x="4386072" y="117348"/>
                </a:lnTo>
                <a:lnTo>
                  <a:pt x="4367784" y="76200"/>
                </a:lnTo>
                <a:lnTo>
                  <a:pt x="4328160" y="39624"/>
                </a:lnTo>
                <a:lnTo>
                  <a:pt x="4285488" y="25908"/>
                </a:lnTo>
                <a:lnTo>
                  <a:pt x="4353153" y="25908"/>
                </a:lnTo>
                <a:lnTo>
                  <a:pt x="4389120" y="60960"/>
                </a:lnTo>
                <a:lnTo>
                  <a:pt x="4405884" y="97536"/>
                </a:lnTo>
                <a:lnTo>
                  <a:pt x="4413503" y="138684"/>
                </a:lnTo>
                <a:lnTo>
                  <a:pt x="4413503" y="646176"/>
                </a:lnTo>
                <a:lnTo>
                  <a:pt x="4407408" y="687324"/>
                </a:lnTo>
                <a:lnTo>
                  <a:pt x="4389120" y="722376"/>
                </a:lnTo>
                <a:lnTo>
                  <a:pt x="4381500" y="734568"/>
                </a:lnTo>
                <a:lnTo>
                  <a:pt x="4363212" y="752856"/>
                </a:lnTo>
                <a:lnTo>
                  <a:pt x="4354677" y="758952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8"/>
          <p:cNvSpPr txBox="1"/>
          <p:nvPr/>
        </p:nvSpPr>
        <p:spPr>
          <a:xfrm>
            <a:off x="1346692" y="9705770"/>
            <a:ext cx="392620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3189">
              <a:spcBef>
                <a:spcPts val="100"/>
              </a:spcBef>
            </a:pPr>
            <a:r>
              <a:rPr lang="fr-FR" sz="2400" spc="-5" dirty="0">
                <a:solidFill>
                  <a:srgbClr val="366091"/>
                </a:solidFill>
                <a:latin typeface="Calibri"/>
                <a:cs typeface="Calibri"/>
              </a:rPr>
              <a:t>Demande </a:t>
            </a:r>
            <a:r>
              <a:rPr lang="fr-FR" sz="2400" spc="-20" dirty="0">
                <a:solidFill>
                  <a:srgbClr val="366091"/>
                </a:solidFill>
                <a:latin typeface="Calibri"/>
                <a:cs typeface="Calibri"/>
              </a:rPr>
              <a:t>d’aménagement </a:t>
            </a:r>
            <a:r>
              <a:rPr lang="fr-FR" sz="2400" spc="-5" dirty="0">
                <a:solidFill>
                  <a:srgbClr val="366091"/>
                </a:solidFill>
                <a:latin typeface="Calibri"/>
                <a:cs typeface="Calibri"/>
              </a:rPr>
              <a:t>à télécharger sur le site internet </a:t>
            </a:r>
            <a:endParaRPr lang="fr-FR"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5592" y="9159240"/>
            <a:ext cx="1127760" cy="811530"/>
          </a:xfrm>
          <a:custGeom>
            <a:avLst/>
            <a:gdLst/>
            <a:ahLst/>
            <a:cxnLst/>
            <a:rect l="l" t="t" r="r" b="b"/>
            <a:pathLst>
              <a:path w="1127760" h="811529">
                <a:moveTo>
                  <a:pt x="248412" y="345440"/>
                </a:moveTo>
                <a:lnTo>
                  <a:pt x="246875" y="342900"/>
                </a:lnTo>
                <a:lnTo>
                  <a:pt x="240792" y="336550"/>
                </a:lnTo>
                <a:lnTo>
                  <a:pt x="233172" y="336550"/>
                </a:lnTo>
                <a:lnTo>
                  <a:pt x="10668" y="393700"/>
                </a:lnTo>
                <a:lnTo>
                  <a:pt x="4559" y="393700"/>
                </a:lnTo>
                <a:lnTo>
                  <a:pt x="0" y="400050"/>
                </a:lnTo>
                <a:lnTo>
                  <a:pt x="0" y="411480"/>
                </a:lnTo>
                <a:lnTo>
                  <a:pt x="4559" y="416560"/>
                </a:lnTo>
                <a:lnTo>
                  <a:pt x="10668" y="419100"/>
                </a:lnTo>
                <a:lnTo>
                  <a:pt x="233172" y="474980"/>
                </a:lnTo>
                <a:lnTo>
                  <a:pt x="240792" y="474980"/>
                </a:lnTo>
                <a:lnTo>
                  <a:pt x="246875" y="469900"/>
                </a:lnTo>
                <a:lnTo>
                  <a:pt x="248412" y="466090"/>
                </a:lnTo>
                <a:lnTo>
                  <a:pt x="248412" y="462280"/>
                </a:lnTo>
                <a:lnTo>
                  <a:pt x="248412" y="350520"/>
                </a:lnTo>
                <a:lnTo>
                  <a:pt x="248412" y="345440"/>
                </a:lnTo>
                <a:close/>
              </a:path>
              <a:path w="1127760" h="811529">
                <a:moveTo>
                  <a:pt x="400812" y="609600"/>
                </a:moveTo>
                <a:lnTo>
                  <a:pt x="399275" y="604520"/>
                </a:lnTo>
                <a:lnTo>
                  <a:pt x="394716" y="601980"/>
                </a:lnTo>
                <a:lnTo>
                  <a:pt x="391236" y="599440"/>
                </a:lnTo>
                <a:lnTo>
                  <a:pt x="307797" y="538480"/>
                </a:lnTo>
                <a:lnTo>
                  <a:pt x="283464" y="520700"/>
                </a:lnTo>
                <a:lnTo>
                  <a:pt x="280416" y="519430"/>
                </a:lnTo>
                <a:lnTo>
                  <a:pt x="269748" y="519430"/>
                </a:lnTo>
                <a:lnTo>
                  <a:pt x="266700" y="521970"/>
                </a:lnTo>
                <a:lnTo>
                  <a:pt x="265176" y="525780"/>
                </a:lnTo>
                <a:lnTo>
                  <a:pt x="161544" y="680720"/>
                </a:lnTo>
                <a:lnTo>
                  <a:pt x="161544" y="687070"/>
                </a:lnTo>
                <a:lnTo>
                  <a:pt x="167627" y="695960"/>
                </a:lnTo>
                <a:lnTo>
                  <a:pt x="173723" y="697230"/>
                </a:lnTo>
                <a:lnTo>
                  <a:pt x="178308" y="695960"/>
                </a:lnTo>
                <a:lnTo>
                  <a:pt x="193332" y="690880"/>
                </a:lnTo>
                <a:lnTo>
                  <a:pt x="396227" y="622300"/>
                </a:lnTo>
                <a:lnTo>
                  <a:pt x="397243" y="621030"/>
                </a:lnTo>
                <a:lnTo>
                  <a:pt x="399275" y="618490"/>
                </a:lnTo>
                <a:lnTo>
                  <a:pt x="400812" y="613410"/>
                </a:lnTo>
                <a:lnTo>
                  <a:pt x="400812" y="609600"/>
                </a:lnTo>
                <a:close/>
              </a:path>
              <a:path w="1127760" h="811529">
                <a:moveTo>
                  <a:pt x="400812" y="198120"/>
                </a:moveTo>
                <a:lnTo>
                  <a:pt x="399275" y="193040"/>
                </a:lnTo>
                <a:lnTo>
                  <a:pt x="396227" y="190500"/>
                </a:lnTo>
                <a:lnTo>
                  <a:pt x="391668" y="187960"/>
                </a:lnTo>
                <a:lnTo>
                  <a:pt x="197015" y="121920"/>
                </a:lnTo>
                <a:lnTo>
                  <a:pt x="178308" y="115570"/>
                </a:lnTo>
                <a:lnTo>
                  <a:pt x="173723" y="114300"/>
                </a:lnTo>
                <a:lnTo>
                  <a:pt x="167627" y="115570"/>
                </a:lnTo>
                <a:lnTo>
                  <a:pt x="161544" y="124460"/>
                </a:lnTo>
                <a:lnTo>
                  <a:pt x="161544" y="130810"/>
                </a:lnTo>
                <a:lnTo>
                  <a:pt x="164592" y="134620"/>
                </a:lnTo>
                <a:lnTo>
                  <a:pt x="265176" y="287020"/>
                </a:lnTo>
                <a:lnTo>
                  <a:pt x="269748" y="292100"/>
                </a:lnTo>
                <a:lnTo>
                  <a:pt x="274320" y="292100"/>
                </a:lnTo>
                <a:lnTo>
                  <a:pt x="277368" y="293370"/>
                </a:lnTo>
                <a:lnTo>
                  <a:pt x="283464" y="290830"/>
                </a:lnTo>
                <a:lnTo>
                  <a:pt x="309537" y="271780"/>
                </a:lnTo>
                <a:lnTo>
                  <a:pt x="389496" y="213360"/>
                </a:lnTo>
                <a:lnTo>
                  <a:pt x="394716" y="209550"/>
                </a:lnTo>
                <a:lnTo>
                  <a:pt x="399275" y="208280"/>
                </a:lnTo>
                <a:lnTo>
                  <a:pt x="400812" y="201930"/>
                </a:lnTo>
                <a:lnTo>
                  <a:pt x="400812" y="198120"/>
                </a:lnTo>
                <a:close/>
              </a:path>
              <a:path w="1127760" h="811529">
                <a:moveTo>
                  <a:pt x="656844" y="637540"/>
                </a:moveTo>
                <a:lnTo>
                  <a:pt x="654812" y="635000"/>
                </a:lnTo>
                <a:lnTo>
                  <a:pt x="653796" y="633730"/>
                </a:lnTo>
                <a:lnTo>
                  <a:pt x="652272" y="629920"/>
                </a:lnTo>
                <a:lnTo>
                  <a:pt x="647700" y="627380"/>
                </a:lnTo>
                <a:lnTo>
                  <a:pt x="481571" y="627380"/>
                </a:lnTo>
                <a:lnTo>
                  <a:pt x="477012" y="629920"/>
                </a:lnTo>
                <a:lnTo>
                  <a:pt x="473964" y="633730"/>
                </a:lnTo>
                <a:lnTo>
                  <a:pt x="472440" y="637540"/>
                </a:lnTo>
                <a:lnTo>
                  <a:pt x="472440" y="642620"/>
                </a:lnTo>
                <a:lnTo>
                  <a:pt x="553212" y="803910"/>
                </a:lnTo>
                <a:lnTo>
                  <a:pt x="554736" y="808990"/>
                </a:lnTo>
                <a:lnTo>
                  <a:pt x="559308" y="811530"/>
                </a:lnTo>
                <a:lnTo>
                  <a:pt x="569976" y="811530"/>
                </a:lnTo>
                <a:lnTo>
                  <a:pt x="573024" y="808990"/>
                </a:lnTo>
                <a:lnTo>
                  <a:pt x="576072" y="803910"/>
                </a:lnTo>
                <a:lnTo>
                  <a:pt x="581152" y="793750"/>
                </a:lnTo>
                <a:lnTo>
                  <a:pt x="651751" y="652780"/>
                </a:lnTo>
                <a:lnTo>
                  <a:pt x="656844" y="642620"/>
                </a:lnTo>
                <a:lnTo>
                  <a:pt x="656844" y="637540"/>
                </a:lnTo>
                <a:close/>
              </a:path>
              <a:path w="1127760" h="811529">
                <a:moveTo>
                  <a:pt x="656844" y="170180"/>
                </a:moveTo>
                <a:lnTo>
                  <a:pt x="655320" y="165100"/>
                </a:lnTo>
                <a:lnTo>
                  <a:pt x="651484" y="157480"/>
                </a:lnTo>
                <a:lnTo>
                  <a:pt x="581177" y="17780"/>
                </a:lnTo>
                <a:lnTo>
                  <a:pt x="576072" y="7620"/>
                </a:lnTo>
                <a:lnTo>
                  <a:pt x="573024" y="2540"/>
                </a:lnTo>
                <a:lnTo>
                  <a:pt x="569976" y="0"/>
                </a:lnTo>
                <a:lnTo>
                  <a:pt x="559308" y="0"/>
                </a:lnTo>
                <a:lnTo>
                  <a:pt x="554736" y="2540"/>
                </a:lnTo>
                <a:lnTo>
                  <a:pt x="553212" y="7620"/>
                </a:lnTo>
                <a:lnTo>
                  <a:pt x="473964" y="165100"/>
                </a:lnTo>
                <a:lnTo>
                  <a:pt x="472440" y="170180"/>
                </a:lnTo>
                <a:lnTo>
                  <a:pt x="472440" y="175260"/>
                </a:lnTo>
                <a:lnTo>
                  <a:pt x="477012" y="182880"/>
                </a:lnTo>
                <a:lnTo>
                  <a:pt x="481571" y="184150"/>
                </a:lnTo>
                <a:lnTo>
                  <a:pt x="647700" y="184150"/>
                </a:lnTo>
                <a:lnTo>
                  <a:pt x="652272" y="182880"/>
                </a:lnTo>
                <a:lnTo>
                  <a:pt x="653796" y="177800"/>
                </a:lnTo>
                <a:lnTo>
                  <a:pt x="655320" y="176530"/>
                </a:lnTo>
                <a:lnTo>
                  <a:pt x="656844" y="175260"/>
                </a:lnTo>
                <a:lnTo>
                  <a:pt x="656844" y="170180"/>
                </a:lnTo>
                <a:close/>
              </a:path>
              <a:path w="1127760" h="811529">
                <a:moveTo>
                  <a:pt x="853440" y="405130"/>
                </a:moveTo>
                <a:lnTo>
                  <a:pt x="851916" y="393700"/>
                </a:lnTo>
                <a:lnTo>
                  <a:pt x="851916" y="383540"/>
                </a:lnTo>
                <a:lnTo>
                  <a:pt x="842759" y="351790"/>
                </a:lnTo>
                <a:lnTo>
                  <a:pt x="816851" y="304800"/>
                </a:lnTo>
                <a:lnTo>
                  <a:pt x="784847" y="270510"/>
                </a:lnTo>
                <a:lnTo>
                  <a:pt x="723900" y="231140"/>
                </a:lnTo>
                <a:lnTo>
                  <a:pt x="702564" y="222250"/>
                </a:lnTo>
                <a:lnTo>
                  <a:pt x="699516" y="220980"/>
                </a:lnTo>
                <a:lnTo>
                  <a:pt x="675132" y="213360"/>
                </a:lnTo>
                <a:lnTo>
                  <a:pt x="649224" y="205740"/>
                </a:lnTo>
                <a:lnTo>
                  <a:pt x="621792" y="200660"/>
                </a:lnTo>
                <a:lnTo>
                  <a:pt x="563880" y="195580"/>
                </a:lnTo>
                <a:lnTo>
                  <a:pt x="505968" y="200660"/>
                </a:lnTo>
                <a:lnTo>
                  <a:pt x="452628" y="213360"/>
                </a:lnTo>
                <a:lnTo>
                  <a:pt x="403860" y="231140"/>
                </a:lnTo>
                <a:lnTo>
                  <a:pt x="361175" y="256540"/>
                </a:lnTo>
                <a:lnTo>
                  <a:pt x="326123" y="287020"/>
                </a:lnTo>
                <a:lnTo>
                  <a:pt x="312420" y="304800"/>
                </a:lnTo>
                <a:lnTo>
                  <a:pt x="304800" y="313690"/>
                </a:lnTo>
                <a:lnTo>
                  <a:pt x="298704" y="322580"/>
                </a:lnTo>
                <a:lnTo>
                  <a:pt x="284975" y="353060"/>
                </a:lnTo>
                <a:lnTo>
                  <a:pt x="278892" y="374650"/>
                </a:lnTo>
                <a:lnTo>
                  <a:pt x="275844" y="396240"/>
                </a:lnTo>
                <a:lnTo>
                  <a:pt x="275844" y="416560"/>
                </a:lnTo>
                <a:lnTo>
                  <a:pt x="278892" y="438150"/>
                </a:lnTo>
                <a:lnTo>
                  <a:pt x="284975" y="459740"/>
                </a:lnTo>
                <a:lnTo>
                  <a:pt x="294132" y="480060"/>
                </a:lnTo>
                <a:lnTo>
                  <a:pt x="306324" y="497840"/>
                </a:lnTo>
                <a:lnTo>
                  <a:pt x="312420" y="508000"/>
                </a:lnTo>
                <a:lnTo>
                  <a:pt x="344424" y="541020"/>
                </a:lnTo>
                <a:lnTo>
                  <a:pt x="382524" y="568960"/>
                </a:lnTo>
                <a:lnTo>
                  <a:pt x="428244" y="590550"/>
                </a:lnTo>
                <a:lnTo>
                  <a:pt x="480060" y="605790"/>
                </a:lnTo>
                <a:lnTo>
                  <a:pt x="536448" y="613410"/>
                </a:lnTo>
                <a:lnTo>
                  <a:pt x="565404" y="614680"/>
                </a:lnTo>
                <a:lnTo>
                  <a:pt x="594360" y="613410"/>
                </a:lnTo>
                <a:lnTo>
                  <a:pt x="621792" y="610870"/>
                </a:lnTo>
                <a:lnTo>
                  <a:pt x="649224" y="605790"/>
                </a:lnTo>
                <a:lnTo>
                  <a:pt x="701040" y="590550"/>
                </a:lnTo>
                <a:lnTo>
                  <a:pt x="703897" y="589280"/>
                </a:lnTo>
                <a:lnTo>
                  <a:pt x="723900" y="580390"/>
                </a:lnTo>
                <a:lnTo>
                  <a:pt x="786384" y="541020"/>
                </a:lnTo>
                <a:lnTo>
                  <a:pt x="816851" y="506730"/>
                </a:lnTo>
                <a:lnTo>
                  <a:pt x="839724" y="468630"/>
                </a:lnTo>
                <a:lnTo>
                  <a:pt x="842759" y="458470"/>
                </a:lnTo>
                <a:lnTo>
                  <a:pt x="847344" y="449580"/>
                </a:lnTo>
                <a:lnTo>
                  <a:pt x="848855" y="438150"/>
                </a:lnTo>
                <a:lnTo>
                  <a:pt x="851916" y="427990"/>
                </a:lnTo>
                <a:lnTo>
                  <a:pt x="851916" y="416560"/>
                </a:lnTo>
                <a:lnTo>
                  <a:pt x="853440" y="405130"/>
                </a:lnTo>
                <a:close/>
              </a:path>
              <a:path w="1127760" h="811529">
                <a:moveTo>
                  <a:pt x="967740" y="680720"/>
                </a:moveTo>
                <a:lnTo>
                  <a:pt x="964692" y="675640"/>
                </a:lnTo>
                <a:lnTo>
                  <a:pt x="872629" y="538480"/>
                </a:lnTo>
                <a:lnTo>
                  <a:pt x="864108" y="525780"/>
                </a:lnTo>
                <a:lnTo>
                  <a:pt x="858012" y="519430"/>
                </a:lnTo>
                <a:lnTo>
                  <a:pt x="848855" y="519430"/>
                </a:lnTo>
                <a:lnTo>
                  <a:pt x="845820" y="520700"/>
                </a:lnTo>
                <a:lnTo>
                  <a:pt x="733044" y="601980"/>
                </a:lnTo>
                <a:lnTo>
                  <a:pt x="729996" y="604520"/>
                </a:lnTo>
                <a:lnTo>
                  <a:pt x="726948" y="609600"/>
                </a:lnTo>
                <a:lnTo>
                  <a:pt x="728459" y="613410"/>
                </a:lnTo>
                <a:lnTo>
                  <a:pt x="728459" y="618490"/>
                </a:lnTo>
                <a:lnTo>
                  <a:pt x="733044" y="622300"/>
                </a:lnTo>
                <a:lnTo>
                  <a:pt x="736092" y="623570"/>
                </a:lnTo>
                <a:lnTo>
                  <a:pt x="949452" y="695960"/>
                </a:lnTo>
                <a:lnTo>
                  <a:pt x="955548" y="697230"/>
                </a:lnTo>
                <a:lnTo>
                  <a:pt x="961644" y="695960"/>
                </a:lnTo>
                <a:lnTo>
                  <a:pt x="965123" y="690880"/>
                </a:lnTo>
                <a:lnTo>
                  <a:pt x="967740" y="687070"/>
                </a:lnTo>
                <a:lnTo>
                  <a:pt x="967740" y="680720"/>
                </a:lnTo>
                <a:close/>
              </a:path>
              <a:path w="1127760" h="811529">
                <a:moveTo>
                  <a:pt x="967740" y="124460"/>
                </a:moveTo>
                <a:lnTo>
                  <a:pt x="965987" y="121920"/>
                </a:lnTo>
                <a:lnTo>
                  <a:pt x="961644" y="115570"/>
                </a:lnTo>
                <a:lnTo>
                  <a:pt x="955548" y="114300"/>
                </a:lnTo>
                <a:lnTo>
                  <a:pt x="949452" y="115570"/>
                </a:lnTo>
                <a:lnTo>
                  <a:pt x="736092" y="187960"/>
                </a:lnTo>
                <a:lnTo>
                  <a:pt x="733044" y="190500"/>
                </a:lnTo>
                <a:lnTo>
                  <a:pt x="728459" y="193040"/>
                </a:lnTo>
                <a:lnTo>
                  <a:pt x="728459" y="198120"/>
                </a:lnTo>
                <a:lnTo>
                  <a:pt x="726948" y="203200"/>
                </a:lnTo>
                <a:lnTo>
                  <a:pt x="729996" y="208280"/>
                </a:lnTo>
                <a:lnTo>
                  <a:pt x="733044" y="209550"/>
                </a:lnTo>
                <a:lnTo>
                  <a:pt x="845820" y="290830"/>
                </a:lnTo>
                <a:lnTo>
                  <a:pt x="851916" y="293370"/>
                </a:lnTo>
                <a:lnTo>
                  <a:pt x="854951" y="292100"/>
                </a:lnTo>
                <a:lnTo>
                  <a:pt x="858012" y="292100"/>
                </a:lnTo>
                <a:lnTo>
                  <a:pt x="864108" y="287020"/>
                </a:lnTo>
                <a:lnTo>
                  <a:pt x="874166" y="271780"/>
                </a:lnTo>
                <a:lnTo>
                  <a:pt x="964692" y="134620"/>
                </a:lnTo>
                <a:lnTo>
                  <a:pt x="967740" y="130810"/>
                </a:lnTo>
                <a:lnTo>
                  <a:pt x="967740" y="124460"/>
                </a:lnTo>
                <a:close/>
              </a:path>
              <a:path w="1127760" h="811529">
                <a:moveTo>
                  <a:pt x="1127747" y="400812"/>
                </a:moveTo>
                <a:lnTo>
                  <a:pt x="1124712" y="394716"/>
                </a:lnTo>
                <a:lnTo>
                  <a:pt x="1118616" y="394716"/>
                </a:lnTo>
                <a:lnTo>
                  <a:pt x="948804" y="350520"/>
                </a:lnTo>
                <a:lnTo>
                  <a:pt x="896112" y="336804"/>
                </a:lnTo>
                <a:lnTo>
                  <a:pt x="888492" y="336804"/>
                </a:lnTo>
                <a:lnTo>
                  <a:pt x="882396" y="342900"/>
                </a:lnTo>
                <a:lnTo>
                  <a:pt x="880859" y="345948"/>
                </a:lnTo>
                <a:lnTo>
                  <a:pt x="880859" y="466344"/>
                </a:lnTo>
                <a:lnTo>
                  <a:pt x="882396" y="470916"/>
                </a:lnTo>
                <a:lnTo>
                  <a:pt x="885444" y="472440"/>
                </a:lnTo>
                <a:lnTo>
                  <a:pt x="888492" y="475488"/>
                </a:lnTo>
                <a:lnTo>
                  <a:pt x="896112" y="475488"/>
                </a:lnTo>
                <a:lnTo>
                  <a:pt x="944219" y="463296"/>
                </a:lnTo>
                <a:lnTo>
                  <a:pt x="1118616" y="419100"/>
                </a:lnTo>
                <a:lnTo>
                  <a:pt x="1124712" y="417576"/>
                </a:lnTo>
                <a:lnTo>
                  <a:pt x="1127747" y="411480"/>
                </a:lnTo>
                <a:lnTo>
                  <a:pt x="1127747" y="400812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1923" y="386679"/>
            <a:ext cx="4978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ENGAGEMENTS</a:t>
            </a:r>
            <a:r>
              <a:rPr spc="-25" dirty="0"/>
              <a:t> </a:t>
            </a:r>
            <a:r>
              <a:rPr spc="-5" dirty="0"/>
              <a:t>DE</a:t>
            </a:r>
            <a:r>
              <a:rPr spc="-10" dirty="0"/>
              <a:t> </a:t>
            </a:r>
            <a:r>
              <a:rPr spc="-5" dirty="0"/>
              <a:t>L’IFMS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23" y="8689848"/>
            <a:ext cx="5920740" cy="2004060"/>
            <a:chOff x="1523" y="8689848"/>
            <a:chExt cx="5920740" cy="2004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1" y="9585960"/>
              <a:ext cx="48767" cy="15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912" y="960577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055" y="9610344"/>
              <a:ext cx="3587495" cy="10820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7284" y="9572244"/>
              <a:ext cx="2737485" cy="1122045"/>
            </a:xfrm>
            <a:custGeom>
              <a:avLst/>
              <a:gdLst/>
              <a:ahLst/>
              <a:cxnLst/>
              <a:rect l="l" t="t" r="r" b="b"/>
              <a:pathLst>
                <a:path w="2737485" h="1122045">
                  <a:moveTo>
                    <a:pt x="2737104" y="1121663"/>
                  </a:moveTo>
                  <a:lnTo>
                    <a:pt x="2151888" y="1121663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1216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" y="9387840"/>
              <a:ext cx="2552700" cy="13045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62200" y="9067800"/>
              <a:ext cx="3548379" cy="756285"/>
            </a:xfrm>
            <a:custGeom>
              <a:avLst/>
              <a:gdLst/>
              <a:ahLst/>
              <a:cxnLst/>
              <a:rect l="l" t="t" r="r" b="b"/>
              <a:pathLst>
                <a:path w="3548379" h="756284">
                  <a:moveTo>
                    <a:pt x="3421380" y="755903"/>
                  </a:moveTo>
                  <a:lnTo>
                    <a:pt x="126491" y="755903"/>
                  </a:lnTo>
                  <a:lnTo>
                    <a:pt x="77152" y="745997"/>
                  </a:lnTo>
                  <a:lnTo>
                    <a:pt x="36956" y="718946"/>
                  </a:lnTo>
                  <a:lnTo>
                    <a:pt x="9905" y="678751"/>
                  </a:lnTo>
                  <a:lnTo>
                    <a:pt x="0" y="629411"/>
                  </a:lnTo>
                  <a:lnTo>
                    <a:pt x="0" y="124968"/>
                  </a:lnTo>
                  <a:lnTo>
                    <a:pt x="9905" y="76509"/>
                  </a:lnTo>
                  <a:lnTo>
                    <a:pt x="36956" y="36766"/>
                  </a:lnTo>
                  <a:lnTo>
                    <a:pt x="77152" y="9882"/>
                  </a:lnTo>
                  <a:lnTo>
                    <a:pt x="126491" y="0"/>
                  </a:lnTo>
                  <a:lnTo>
                    <a:pt x="3421380" y="0"/>
                  </a:lnTo>
                  <a:lnTo>
                    <a:pt x="3470719" y="9882"/>
                  </a:lnTo>
                  <a:lnTo>
                    <a:pt x="3510915" y="36766"/>
                  </a:lnTo>
                  <a:lnTo>
                    <a:pt x="3537966" y="76509"/>
                  </a:lnTo>
                  <a:lnTo>
                    <a:pt x="3547872" y="124968"/>
                  </a:lnTo>
                  <a:lnTo>
                    <a:pt x="3547872" y="629411"/>
                  </a:lnTo>
                  <a:lnTo>
                    <a:pt x="3537966" y="678751"/>
                  </a:lnTo>
                  <a:lnTo>
                    <a:pt x="3510915" y="718946"/>
                  </a:lnTo>
                  <a:lnTo>
                    <a:pt x="3470719" y="745997"/>
                  </a:lnTo>
                  <a:lnTo>
                    <a:pt x="3421380" y="7559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50007" y="9054084"/>
              <a:ext cx="3572510" cy="782320"/>
            </a:xfrm>
            <a:custGeom>
              <a:avLst/>
              <a:gdLst/>
              <a:ahLst/>
              <a:cxnLst/>
              <a:rect l="l" t="t" r="r" b="b"/>
              <a:pathLst>
                <a:path w="3572510" h="782320">
                  <a:moveTo>
                    <a:pt x="3448811" y="781812"/>
                  </a:moveTo>
                  <a:lnTo>
                    <a:pt x="124968" y="781812"/>
                  </a:lnTo>
                  <a:lnTo>
                    <a:pt x="111252" y="780287"/>
                  </a:lnTo>
                  <a:lnTo>
                    <a:pt x="73152" y="766572"/>
                  </a:lnTo>
                  <a:lnTo>
                    <a:pt x="32004" y="733044"/>
                  </a:lnTo>
                  <a:lnTo>
                    <a:pt x="10668" y="697992"/>
                  </a:lnTo>
                  <a:lnTo>
                    <a:pt x="0" y="658368"/>
                  </a:lnTo>
                  <a:lnTo>
                    <a:pt x="0" y="126492"/>
                  </a:lnTo>
                  <a:lnTo>
                    <a:pt x="10668" y="85344"/>
                  </a:lnTo>
                  <a:lnTo>
                    <a:pt x="30480" y="51816"/>
                  </a:lnTo>
                  <a:lnTo>
                    <a:pt x="60960" y="24384"/>
                  </a:lnTo>
                  <a:lnTo>
                    <a:pt x="96012" y="7620"/>
                  </a:lnTo>
                  <a:lnTo>
                    <a:pt x="137160" y="0"/>
                  </a:lnTo>
                  <a:lnTo>
                    <a:pt x="3433572" y="0"/>
                  </a:lnTo>
                  <a:lnTo>
                    <a:pt x="3474719" y="6096"/>
                  </a:lnTo>
                  <a:lnTo>
                    <a:pt x="3509772" y="24384"/>
                  </a:lnTo>
                  <a:lnTo>
                    <a:pt x="3512210" y="25908"/>
                  </a:lnTo>
                  <a:lnTo>
                    <a:pt x="128016" y="25908"/>
                  </a:lnTo>
                  <a:lnTo>
                    <a:pt x="115824" y="28956"/>
                  </a:lnTo>
                  <a:lnTo>
                    <a:pt x="105156" y="30480"/>
                  </a:lnTo>
                  <a:lnTo>
                    <a:pt x="67056" y="51816"/>
                  </a:lnTo>
                  <a:lnTo>
                    <a:pt x="51816" y="67056"/>
                  </a:lnTo>
                  <a:lnTo>
                    <a:pt x="44196" y="76200"/>
                  </a:lnTo>
                  <a:lnTo>
                    <a:pt x="38100" y="85344"/>
                  </a:lnTo>
                  <a:lnTo>
                    <a:pt x="33528" y="94488"/>
                  </a:lnTo>
                  <a:lnTo>
                    <a:pt x="27432" y="115824"/>
                  </a:lnTo>
                  <a:lnTo>
                    <a:pt x="24384" y="140208"/>
                  </a:lnTo>
                  <a:lnTo>
                    <a:pt x="24384" y="643128"/>
                  </a:lnTo>
                  <a:lnTo>
                    <a:pt x="33528" y="687324"/>
                  </a:lnTo>
                  <a:lnTo>
                    <a:pt x="57912" y="723900"/>
                  </a:lnTo>
                  <a:lnTo>
                    <a:pt x="65532" y="729996"/>
                  </a:lnTo>
                  <a:lnTo>
                    <a:pt x="74676" y="737616"/>
                  </a:lnTo>
                  <a:lnTo>
                    <a:pt x="83820" y="743712"/>
                  </a:lnTo>
                  <a:lnTo>
                    <a:pt x="92964" y="748284"/>
                  </a:lnTo>
                  <a:lnTo>
                    <a:pt x="114300" y="754380"/>
                  </a:lnTo>
                  <a:lnTo>
                    <a:pt x="138684" y="757428"/>
                  </a:lnTo>
                  <a:lnTo>
                    <a:pt x="3513074" y="757428"/>
                  </a:lnTo>
                  <a:lnTo>
                    <a:pt x="3511296" y="758952"/>
                  </a:lnTo>
                  <a:lnTo>
                    <a:pt x="3500627" y="765048"/>
                  </a:lnTo>
                  <a:lnTo>
                    <a:pt x="3488436" y="771144"/>
                  </a:lnTo>
                  <a:lnTo>
                    <a:pt x="3474719" y="775716"/>
                  </a:lnTo>
                  <a:lnTo>
                    <a:pt x="3462527" y="778764"/>
                  </a:lnTo>
                  <a:lnTo>
                    <a:pt x="3448811" y="781812"/>
                  </a:lnTo>
                  <a:close/>
                </a:path>
                <a:path w="3572510" h="782320">
                  <a:moveTo>
                    <a:pt x="3513074" y="757428"/>
                  </a:moveTo>
                  <a:lnTo>
                    <a:pt x="3432048" y="757428"/>
                  </a:lnTo>
                  <a:lnTo>
                    <a:pt x="3456432" y="754380"/>
                  </a:lnTo>
                  <a:lnTo>
                    <a:pt x="3467100" y="751332"/>
                  </a:lnTo>
                  <a:lnTo>
                    <a:pt x="3505200" y="731520"/>
                  </a:lnTo>
                  <a:lnTo>
                    <a:pt x="3532632" y="697992"/>
                  </a:lnTo>
                  <a:lnTo>
                    <a:pt x="3546348" y="655320"/>
                  </a:lnTo>
                  <a:lnTo>
                    <a:pt x="3546348" y="128016"/>
                  </a:lnTo>
                  <a:lnTo>
                    <a:pt x="3534156" y="85344"/>
                  </a:lnTo>
                  <a:lnTo>
                    <a:pt x="3506724" y="51816"/>
                  </a:lnTo>
                  <a:lnTo>
                    <a:pt x="3456432" y="28956"/>
                  </a:lnTo>
                  <a:lnTo>
                    <a:pt x="3433572" y="25908"/>
                  </a:lnTo>
                  <a:lnTo>
                    <a:pt x="3512210" y="25908"/>
                  </a:lnTo>
                  <a:lnTo>
                    <a:pt x="3547872" y="60960"/>
                  </a:lnTo>
                  <a:lnTo>
                    <a:pt x="3566160" y="97536"/>
                  </a:lnTo>
                  <a:lnTo>
                    <a:pt x="3572256" y="138684"/>
                  </a:lnTo>
                  <a:lnTo>
                    <a:pt x="3572256" y="656844"/>
                  </a:lnTo>
                  <a:lnTo>
                    <a:pt x="3566160" y="684276"/>
                  </a:lnTo>
                  <a:lnTo>
                    <a:pt x="3561588" y="696468"/>
                  </a:lnTo>
                  <a:lnTo>
                    <a:pt x="3549396" y="720852"/>
                  </a:lnTo>
                  <a:lnTo>
                    <a:pt x="3540252" y="731520"/>
                  </a:lnTo>
                  <a:lnTo>
                    <a:pt x="3532632" y="740664"/>
                  </a:lnTo>
                  <a:lnTo>
                    <a:pt x="3513074" y="757428"/>
                  </a:lnTo>
                  <a:close/>
                </a:path>
              </a:pathLst>
            </a:custGeom>
            <a:solidFill>
              <a:srgbClr val="CA03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3476" y="8689848"/>
              <a:ext cx="917575" cy="808990"/>
            </a:xfrm>
            <a:custGeom>
              <a:avLst/>
              <a:gdLst/>
              <a:ahLst/>
              <a:cxnLst/>
              <a:rect l="l" t="t" r="r" b="b"/>
              <a:pathLst>
                <a:path w="917575" h="808990">
                  <a:moveTo>
                    <a:pt x="205740" y="344170"/>
                  </a:moveTo>
                  <a:lnTo>
                    <a:pt x="204216" y="339090"/>
                  </a:lnTo>
                  <a:lnTo>
                    <a:pt x="201168" y="337820"/>
                  </a:lnTo>
                  <a:lnTo>
                    <a:pt x="196596" y="335280"/>
                  </a:lnTo>
                  <a:lnTo>
                    <a:pt x="193548" y="335280"/>
                  </a:lnTo>
                  <a:lnTo>
                    <a:pt x="188963" y="336550"/>
                  </a:lnTo>
                  <a:lnTo>
                    <a:pt x="9144" y="392430"/>
                  </a:lnTo>
                  <a:lnTo>
                    <a:pt x="4572" y="393700"/>
                  </a:lnTo>
                  <a:lnTo>
                    <a:pt x="0" y="398780"/>
                  </a:lnTo>
                  <a:lnTo>
                    <a:pt x="0" y="408940"/>
                  </a:lnTo>
                  <a:lnTo>
                    <a:pt x="4572" y="414020"/>
                  </a:lnTo>
                  <a:lnTo>
                    <a:pt x="9144" y="415290"/>
                  </a:lnTo>
                  <a:lnTo>
                    <a:pt x="188963" y="471170"/>
                  </a:lnTo>
                  <a:lnTo>
                    <a:pt x="193548" y="473710"/>
                  </a:lnTo>
                  <a:lnTo>
                    <a:pt x="196596" y="473710"/>
                  </a:lnTo>
                  <a:lnTo>
                    <a:pt x="201168" y="469900"/>
                  </a:lnTo>
                  <a:lnTo>
                    <a:pt x="204216" y="468630"/>
                  </a:lnTo>
                  <a:lnTo>
                    <a:pt x="205740" y="463550"/>
                  </a:lnTo>
                  <a:lnTo>
                    <a:pt x="205740" y="459740"/>
                  </a:lnTo>
                  <a:lnTo>
                    <a:pt x="205740" y="347980"/>
                  </a:lnTo>
                  <a:lnTo>
                    <a:pt x="205740" y="344170"/>
                  </a:lnTo>
                  <a:close/>
                </a:path>
                <a:path w="917575" h="808990">
                  <a:moveTo>
                    <a:pt x="329184" y="607060"/>
                  </a:moveTo>
                  <a:lnTo>
                    <a:pt x="327660" y="603250"/>
                  </a:lnTo>
                  <a:lnTo>
                    <a:pt x="324612" y="599440"/>
                  </a:lnTo>
                  <a:lnTo>
                    <a:pt x="321652" y="596900"/>
                  </a:lnTo>
                  <a:lnTo>
                    <a:pt x="250863" y="535940"/>
                  </a:lnTo>
                  <a:lnTo>
                    <a:pt x="233172" y="520700"/>
                  </a:lnTo>
                  <a:lnTo>
                    <a:pt x="231648" y="516890"/>
                  </a:lnTo>
                  <a:lnTo>
                    <a:pt x="227063" y="515620"/>
                  </a:lnTo>
                  <a:lnTo>
                    <a:pt x="224028" y="516890"/>
                  </a:lnTo>
                  <a:lnTo>
                    <a:pt x="219456" y="516890"/>
                  </a:lnTo>
                  <a:lnTo>
                    <a:pt x="216408" y="520700"/>
                  </a:lnTo>
                  <a:lnTo>
                    <a:pt x="214884" y="523240"/>
                  </a:lnTo>
                  <a:lnTo>
                    <a:pt x="132588" y="674370"/>
                  </a:lnTo>
                  <a:lnTo>
                    <a:pt x="129540" y="679450"/>
                  </a:lnTo>
                  <a:lnTo>
                    <a:pt x="131064" y="685800"/>
                  </a:lnTo>
                  <a:lnTo>
                    <a:pt x="134112" y="689610"/>
                  </a:lnTo>
                  <a:lnTo>
                    <a:pt x="137160" y="692150"/>
                  </a:lnTo>
                  <a:lnTo>
                    <a:pt x="143256" y="694690"/>
                  </a:lnTo>
                  <a:lnTo>
                    <a:pt x="147828" y="692150"/>
                  </a:lnTo>
                  <a:lnTo>
                    <a:pt x="160235" y="687070"/>
                  </a:lnTo>
                  <a:lnTo>
                    <a:pt x="324612" y="619760"/>
                  </a:lnTo>
                  <a:lnTo>
                    <a:pt x="325374" y="618490"/>
                  </a:lnTo>
                  <a:lnTo>
                    <a:pt x="327660" y="614680"/>
                  </a:lnTo>
                  <a:lnTo>
                    <a:pt x="329184" y="610870"/>
                  </a:lnTo>
                  <a:lnTo>
                    <a:pt x="329184" y="607060"/>
                  </a:lnTo>
                  <a:close/>
                </a:path>
                <a:path w="917575" h="808990">
                  <a:moveTo>
                    <a:pt x="329184" y="196850"/>
                  </a:moveTo>
                  <a:lnTo>
                    <a:pt x="327660" y="193040"/>
                  </a:lnTo>
                  <a:lnTo>
                    <a:pt x="326136" y="190500"/>
                  </a:lnTo>
                  <a:lnTo>
                    <a:pt x="324612" y="187960"/>
                  </a:lnTo>
                  <a:lnTo>
                    <a:pt x="160235" y="120650"/>
                  </a:lnTo>
                  <a:lnTo>
                    <a:pt x="147828" y="115570"/>
                  </a:lnTo>
                  <a:lnTo>
                    <a:pt x="143256" y="114300"/>
                  </a:lnTo>
                  <a:lnTo>
                    <a:pt x="137160" y="114300"/>
                  </a:lnTo>
                  <a:lnTo>
                    <a:pt x="131064" y="123190"/>
                  </a:lnTo>
                  <a:lnTo>
                    <a:pt x="129540" y="128270"/>
                  </a:lnTo>
                  <a:lnTo>
                    <a:pt x="132588" y="133350"/>
                  </a:lnTo>
                  <a:lnTo>
                    <a:pt x="214884" y="284480"/>
                  </a:lnTo>
                  <a:lnTo>
                    <a:pt x="216408" y="287020"/>
                  </a:lnTo>
                  <a:lnTo>
                    <a:pt x="219456" y="290830"/>
                  </a:lnTo>
                  <a:lnTo>
                    <a:pt x="224028" y="290830"/>
                  </a:lnTo>
                  <a:lnTo>
                    <a:pt x="227063" y="292100"/>
                  </a:lnTo>
                  <a:lnTo>
                    <a:pt x="231648" y="290830"/>
                  </a:lnTo>
                  <a:lnTo>
                    <a:pt x="233172" y="287020"/>
                  </a:lnTo>
                  <a:lnTo>
                    <a:pt x="250863" y="271780"/>
                  </a:lnTo>
                  <a:lnTo>
                    <a:pt x="321652" y="210820"/>
                  </a:lnTo>
                  <a:lnTo>
                    <a:pt x="324612" y="208280"/>
                  </a:lnTo>
                  <a:lnTo>
                    <a:pt x="327660" y="204470"/>
                  </a:lnTo>
                  <a:lnTo>
                    <a:pt x="329184" y="200660"/>
                  </a:lnTo>
                  <a:lnTo>
                    <a:pt x="329184" y="196850"/>
                  </a:lnTo>
                  <a:close/>
                </a:path>
                <a:path w="917575" h="808990">
                  <a:moveTo>
                    <a:pt x="536448" y="637540"/>
                  </a:moveTo>
                  <a:lnTo>
                    <a:pt x="534924" y="633730"/>
                  </a:lnTo>
                  <a:lnTo>
                    <a:pt x="533400" y="629920"/>
                  </a:lnTo>
                  <a:lnTo>
                    <a:pt x="530352" y="627380"/>
                  </a:lnTo>
                  <a:lnTo>
                    <a:pt x="527304" y="626110"/>
                  </a:lnTo>
                  <a:lnTo>
                    <a:pt x="390144" y="626110"/>
                  </a:lnTo>
                  <a:lnTo>
                    <a:pt x="387096" y="627380"/>
                  </a:lnTo>
                  <a:lnTo>
                    <a:pt x="384048" y="629920"/>
                  </a:lnTo>
                  <a:lnTo>
                    <a:pt x="381000" y="637540"/>
                  </a:lnTo>
                  <a:lnTo>
                    <a:pt x="382524" y="642620"/>
                  </a:lnTo>
                  <a:lnTo>
                    <a:pt x="446532" y="801370"/>
                  </a:lnTo>
                  <a:lnTo>
                    <a:pt x="449580" y="805180"/>
                  </a:lnTo>
                  <a:lnTo>
                    <a:pt x="454152" y="808990"/>
                  </a:lnTo>
                  <a:lnTo>
                    <a:pt x="463296" y="808990"/>
                  </a:lnTo>
                  <a:lnTo>
                    <a:pt x="467868" y="805180"/>
                  </a:lnTo>
                  <a:lnTo>
                    <a:pt x="470916" y="801370"/>
                  </a:lnTo>
                  <a:lnTo>
                    <a:pt x="475513" y="789940"/>
                  </a:lnTo>
                  <a:lnTo>
                    <a:pt x="531850" y="650240"/>
                  </a:lnTo>
                  <a:lnTo>
                    <a:pt x="534924" y="642620"/>
                  </a:lnTo>
                  <a:lnTo>
                    <a:pt x="536448" y="637540"/>
                  </a:lnTo>
                  <a:close/>
                </a:path>
                <a:path w="917575" h="808990">
                  <a:moveTo>
                    <a:pt x="536448" y="170180"/>
                  </a:moveTo>
                  <a:lnTo>
                    <a:pt x="534924" y="165100"/>
                  </a:lnTo>
                  <a:lnTo>
                    <a:pt x="531850" y="157480"/>
                  </a:lnTo>
                  <a:lnTo>
                    <a:pt x="475005" y="16510"/>
                  </a:lnTo>
                  <a:lnTo>
                    <a:pt x="470916" y="6350"/>
                  </a:lnTo>
                  <a:lnTo>
                    <a:pt x="467868" y="2540"/>
                  </a:lnTo>
                  <a:lnTo>
                    <a:pt x="463296" y="0"/>
                  </a:lnTo>
                  <a:lnTo>
                    <a:pt x="454152" y="0"/>
                  </a:lnTo>
                  <a:lnTo>
                    <a:pt x="449580" y="2540"/>
                  </a:lnTo>
                  <a:lnTo>
                    <a:pt x="446532" y="6350"/>
                  </a:lnTo>
                  <a:lnTo>
                    <a:pt x="382524" y="165100"/>
                  </a:lnTo>
                  <a:lnTo>
                    <a:pt x="381000" y="170180"/>
                  </a:lnTo>
                  <a:lnTo>
                    <a:pt x="384048" y="177800"/>
                  </a:lnTo>
                  <a:lnTo>
                    <a:pt x="390144" y="182880"/>
                  </a:lnTo>
                  <a:lnTo>
                    <a:pt x="527304" y="182880"/>
                  </a:lnTo>
                  <a:lnTo>
                    <a:pt x="533400" y="177800"/>
                  </a:lnTo>
                  <a:lnTo>
                    <a:pt x="534924" y="173990"/>
                  </a:lnTo>
                  <a:lnTo>
                    <a:pt x="536448" y="170180"/>
                  </a:lnTo>
                  <a:close/>
                </a:path>
                <a:path w="917575" h="808990">
                  <a:moveTo>
                    <a:pt x="694931" y="402590"/>
                  </a:moveTo>
                  <a:lnTo>
                    <a:pt x="693420" y="392430"/>
                  </a:lnTo>
                  <a:lnTo>
                    <a:pt x="693420" y="382270"/>
                  </a:lnTo>
                  <a:lnTo>
                    <a:pt x="688848" y="360680"/>
                  </a:lnTo>
                  <a:lnTo>
                    <a:pt x="682739" y="340360"/>
                  </a:lnTo>
                  <a:lnTo>
                    <a:pt x="675132" y="321310"/>
                  </a:lnTo>
                  <a:lnTo>
                    <a:pt x="664464" y="304800"/>
                  </a:lnTo>
                  <a:lnTo>
                    <a:pt x="653796" y="285750"/>
                  </a:lnTo>
                  <a:lnTo>
                    <a:pt x="624840" y="255270"/>
                  </a:lnTo>
                  <a:lnTo>
                    <a:pt x="589788" y="231140"/>
                  </a:lnTo>
                  <a:lnTo>
                    <a:pt x="569976" y="220980"/>
                  </a:lnTo>
                  <a:lnTo>
                    <a:pt x="550164" y="210820"/>
                  </a:lnTo>
                  <a:lnTo>
                    <a:pt x="527304" y="204470"/>
                  </a:lnTo>
                  <a:lnTo>
                    <a:pt x="505968" y="199390"/>
                  </a:lnTo>
                  <a:lnTo>
                    <a:pt x="481584" y="195580"/>
                  </a:lnTo>
                  <a:lnTo>
                    <a:pt x="434340" y="195580"/>
                  </a:lnTo>
                  <a:lnTo>
                    <a:pt x="388620" y="204470"/>
                  </a:lnTo>
                  <a:lnTo>
                    <a:pt x="345948" y="220980"/>
                  </a:lnTo>
                  <a:lnTo>
                    <a:pt x="309372" y="242570"/>
                  </a:lnTo>
                  <a:lnTo>
                    <a:pt x="277368" y="270510"/>
                  </a:lnTo>
                  <a:lnTo>
                    <a:pt x="251460" y="304800"/>
                  </a:lnTo>
                  <a:lnTo>
                    <a:pt x="233172" y="342900"/>
                  </a:lnTo>
                  <a:lnTo>
                    <a:pt x="224028" y="383540"/>
                  </a:lnTo>
                  <a:lnTo>
                    <a:pt x="224028" y="393700"/>
                  </a:lnTo>
                  <a:lnTo>
                    <a:pt x="222504" y="405130"/>
                  </a:lnTo>
                  <a:lnTo>
                    <a:pt x="224028" y="415290"/>
                  </a:lnTo>
                  <a:lnTo>
                    <a:pt x="224028" y="425450"/>
                  </a:lnTo>
                  <a:lnTo>
                    <a:pt x="228600" y="447040"/>
                  </a:lnTo>
                  <a:lnTo>
                    <a:pt x="234696" y="467360"/>
                  </a:lnTo>
                  <a:lnTo>
                    <a:pt x="242316" y="487680"/>
                  </a:lnTo>
                  <a:lnTo>
                    <a:pt x="252984" y="504190"/>
                  </a:lnTo>
                  <a:lnTo>
                    <a:pt x="263652" y="521970"/>
                  </a:lnTo>
                  <a:lnTo>
                    <a:pt x="277368" y="537210"/>
                  </a:lnTo>
                  <a:lnTo>
                    <a:pt x="292608" y="552450"/>
                  </a:lnTo>
                  <a:lnTo>
                    <a:pt x="309372" y="566420"/>
                  </a:lnTo>
                  <a:lnTo>
                    <a:pt x="327660" y="576580"/>
                  </a:lnTo>
                  <a:lnTo>
                    <a:pt x="347472" y="588010"/>
                  </a:lnTo>
                  <a:lnTo>
                    <a:pt x="367284" y="596900"/>
                  </a:lnTo>
                  <a:lnTo>
                    <a:pt x="390144" y="603250"/>
                  </a:lnTo>
                  <a:lnTo>
                    <a:pt x="411480" y="609600"/>
                  </a:lnTo>
                  <a:lnTo>
                    <a:pt x="435864" y="612140"/>
                  </a:lnTo>
                  <a:lnTo>
                    <a:pt x="483108" y="612140"/>
                  </a:lnTo>
                  <a:lnTo>
                    <a:pt x="528828" y="603250"/>
                  </a:lnTo>
                  <a:lnTo>
                    <a:pt x="571500" y="588010"/>
                  </a:lnTo>
                  <a:lnTo>
                    <a:pt x="608076" y="565150"/>
                  </a:lnTo>
                  <a:lnTo>
                    <a:pt x="640080" y="537210"/>
                  </a:lnTo>
                  <a:lnTo>
                    <a:pt x="665988" y="504190"/>
                  </a:lnTo>
                  <a:lnTo>
                    <a:pt x="684276" y="466090"/>
                  </a:lnTo>
                  <a:lnTo>
                    <a:pt x="693420" y="424180"/>
                  </a:lnTo>
                  <a:lnTo>
                    <a:pt x="693420" y="414020"/>
                  </a:lnTo>
                  <a:lnTo>
                    <a:pt x="694931" y="402590"/>
                  </a:lnTo>
                  <a:close/>
                </a:path>
                <a:path w="917575" h="808990">
                  <a:moveTo>
                    <a:pt x="787908" y="679450"/>
                  </a:moveTo>
                  <a:lnTo>
                    <a:pt x="784847" y="674370"/>
                  </a:lnTo>
                  <a:lnTo>
                    <a:pt x="709472" y="535940"/>
                  </a:lnTo>
                  <a:lnTo>
                    <a:pt x="702564" y="523240"/>
                  </a:lnTo>
                  <a:lnTo>
                    <a:pt x="701040" y="520700"/>
                  </a:lnTo>
                  <a:lnTo>
                    <a:pt x="697992" y="516890"/>
                  </a:lnTo>
                  <a:lnTo>
                    <a:pt x="694931" y="516890"/>
                  </a:lnTo>
                  <a:lnTo>
                    <a:pt x="690372" y="515620"/>
                  </a:lnTo>
                  <a:lnTo>
                    <a:pt x="685800" y="516890"/>
                  </a:lnTo>
                  <a:lnTo>
                    <a:pt x="684276" y="520700"/>
                  </a:lnTo>
                  <a:lnTo>
                    <a:pt x="592823" y="599440"/>
                  </a:lnTo>
                  <a:lnTo>
                    <a:pt x="589788" y="603250"/>
                  </a:lnTo>
                  <a:lnTo>
                    <a:pt x="588264" y="607060"/>
                  </a:lnTo>
                  <a:lnTo>
                    <a:pt x="588264" y="610870"/>
                  </a:lnTo>
                  <a:lnTo>
                    <a:pt x="589788" y="614680"/>
                  </a:lnTo>
                  <a:lnTo>
                    <a:pt x="592823" y="619760"/>
                  </a:lnTo>
                  <a:lnTo>
                    <a:pt x="769620" y="692150"/>
                  </a:lnTo>
                  <a:lnTo>
                    <a:pt x="774192" y="694690"/>
                  </a:lnTo>
                  <a:lnTo>
                    <a:pt x="780288" y="692150"/>
                  </a:lnTo>
                  <a:lnTo>
                    <a:pt x="783323" y="689610"/>
                  </a:lnTo>
                  <a:lnTo>
                    <a:pt x="785368" y="687070"/>
                  </a:lnTo>
                  <a:lnTo>
                    <a:pt x="786384" y="685800"/>
                  </a:lnTo>
                  <a:lnTo>
                    <a:pt x="787908" y="679450"/>
                  </a:lnTo>
                  <a:close/>
                </a:path>
                <a:path w="917575" h="808990">
                  <a:moveTo>
                    <a:pt x="787908" y="128270"/>
                  </a:moveTo>
                  <a:lnTo>
                    <a:pt x="786384" y="123190"/>
                  </a:lnTo>
                  <a:lnTo>
                    <a:pt x="784631" y="120650"/>
                  </a:lnTo>
                  <a:lnTo>
                    <a:pt x="780288" y="114300"/>
                  </a:lnTo>
                  <a:lnTo>
                    <a:pt x="774192" y="114300"/>
                  </a:lnTo>
                  <a:lnTo>
                    <a:pt x="769620" y="115570"/>
                  </a:lnTo>
                  <a:lnTo>
                    <a:pt x="592823" y="187960"/>
                  </a:lnTo>
                  <a:lnTo>
                    <a:pt x="589788" y="193040"/>
                  </a:lnTo>
                  <a:lnTo>
                    <a:pt x="588264" y="196850"/>
                  </a:lnTo>
                  <a:lnTo>
                    <a:pt x="588264" y="200660"/>
                  </a:lnTo>
                  <a:lnTo>
                    <a:pt x="589788" y="204470"/>
                  </a:lnTo>
                  <a:lnTo>
                    <a:pt x="592823" y="208280"/>
                  </a:lnTo>
                  <a:lnTo>
                    <a:pt x="684276" y="287020"/>
                  </a:lnTo>
                  <a:lnTo>
                    <a:pt x="685800" y="290830"/>
                  </a:lnTo>
                  <a:lnTo>
                    <a:pt x="690372" y="292100"/>
                  </a:lnTo>
                  <a:lnTo>
                    <a:pt x="694931" y="290830"/>
                  </a:lnTo>
                  <a:lnTo>
                    <a:pt x="697992" y="290830"/>
                  </a:lnTo>
                  <a:lnTo>
                    <a:pt x="701040" y="287020"/>
                  </a:lnTo>
                  <a:lnTo>
                    <a:pt x="702564" y="284480"/>
                  </a:lnTo>
                  <a:lnTo>
                    <a:pt x="709472" y="271780"/>
                  </a:lnTo>
                  <a:lnTo>
                    <a:pt x="784847" y="133350"/>
                  </a:lnTo>
                  <a:lnTo>
                    <a:pt x="787908" y="128270"/>
                  </a:lnTo>
                  <a:close/>
                </a:path>
                <a:path w="917575" h="808990">
                  <a:moveTo>
                    <a:pt x="917448" y="399288"/>
                  </a:moveTo>
                  <a:lnTo>
                    <a:pt x="912876" y="394716"/>
                  </a:lnTo>
                  <a:lnTo>
                    <a:pt x="908304" y="393192"/>
                  </a:lnTo>
                  <a:lnTo>
                    <a:pt x="767346" y="348996"/>
                  </a:lnTo>
                  <a:lnTo>
                    <a:pt x="728472" y="336804"/>
                  </a:lnTo>
                  <a:lnTo>
                    <a:pt x="723900" y="335280"/>
                  </a:lnTo>
                  <a:lnTo>
                    <a:pt x="720839" y="335280"/>
                  </a:lnTo>
                  <a:lnTo>
                    <a:pt x="716280" y="338328"/>
                  </a:lnTo>
                  <a:lnTo>
                    <a:pt x="713232" y="339852"/>
                  </a:lnTo>
                  <a:lnTo>
                    <a:pt x="711708" y="344424"/>
                  </a:lnTo>
                  <a:lnTo>
                    <a:pt x="711708" y="464820"/>
                  </a:lnTo>
                  <a:lnTo>
                    <a:pt x="713232" y="469392"/>
                  </a:lnTo>
                  <a:lnTo>
                    <a:pt x="716280" y="470916"/>
                  </a:lnTo>
                  <a:lnTo>
                    <a:pt x="720839" y="473964"/>
                  </a:lnTo>
                  <a:lnTo>
                    <a:pt x="723900" y="473964"/>
                  </a:lnTo>
                  <a:lnTo>
                    <a:pt x="728472" y="472440"/>
                  </a:lnTo>
                  <a:lnTo>
                    <a:pt x="767346" y="460248"/>
                  </a:lnTo>
                  <a:lnTo>
                    <a:pt x="908304" y="416052"/>
                  </a:lnTo>
                  <a:lnTo>
                    <a:pt x="912876" y="414528"/>
                  </a:lnTo>
                  <a:lnTo>
                    <a:pt x="917448" y="409956"/>
                  </a:lnTo>
                  <a:lnTo>
                    <a:pt x="917448" y="399288"/>
                  </a:lnTo>
                  <a:close/>
                </a:path>
              </a:pathLst>
            </a:custGeom>
            <a:solidFill>
              <a:srgbClr val="93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9129" y="5591558"/>
            <a:ext cx="605155" cy="414655"/>
          </a:xfrm>
          <a:custGeom>
            <a:avLst/>
            <a:gdLst/>
            <a:ahLst/>
            <a:cxnLst/>
            <a:rect l="l" t="t" r="r" b="b"/>
            <a:pathLst>
              <a:path w="605155" h="414654">
                <a:moveTo>
                  <a:pt x="605028" y="217932"/>
                </a:moveTo>
                <a:lnTo>
                  <a:pt x="604266" y="216408"/>
                </a:lnTo>
                <a:lnTo>
                  <a:pt x="603504" y="214884"/>
                </a:lnTo>
                <a:lnTo>
                  <a:pt x="603504" y="211836"/>
                </a:lnTo>
                <a:lnTo>
                  <a:pt x="602589" y="207264"/>
                </a:lnTo>
                <a:lnTo>
                  <a:pt x="601980" y="204216"/>
                </a:lnTo>
                <a:lnTo>
                  <a:pt x="600456" y="204216"/>
                </a:lnTo>
                <a:lnTo>
                  <a:pt x="600456" y="20269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94360" y="193548"/>
                </a:lnTo>
                <a:lnTo>
                  <a:pt x="588264" y="185928"/>
                </a:lnTo>
                <a:lnTo>
                  <a:pt x="579120" y="176784"/>
                </a:lnTo>
                <a:lnTo>
                  <a:pt x="557784" y="158496"/>
                </a:lnTo>
                <a:lnTo>
                  <a:pt x="544068" y="147828"/>
                </a:lnTo>
                <a:lnTo>
                  <a:pt x="513588" y="129540"/>
                </a:lnTo>
                <a:lnTo>
                  <a:pt x="496824" y="118872"/>
                </a:lnTo>
                <a:lnTo>
                  <a:pt x="460248" y="100584"/>
                </a:lnTo>
                <a:lnTo>
                  <a:pt x="400812" y="73152"/>
                </a:lnTo>
                <a:lnTo>
                  <a:pt x="359664" y="54864"/>
                </a:lnTo>
                <a:lnTo>
                  <a:pt x="318516" y="39624"/>
                </a:lnTo>
                <a:lnTo>
                  <a:pt x="298704" y="32004"/>
                </a:lnTo>
                <a:lnTo>
                  <a:pt x="273951" y="24384"/>
                </a:lnTo>
                <a:lnTo>
                  <a:pt x="259080" y="19812"/>
                </a:lnTo>
                <a:lnTo>
                  <a:pt x="239268" y="15240"/>
                </a:lnTo>
                <a:lnTo>
                  <a:pt x="220980" y="10668"/>
                </a:lnTo>
                <a:lnTo>
                  <a:pt x="204216" y="6096"/>
                </a:lnTo>
                <a:lnTo>
                  <a:pt x="187452" y="3048"/>
                </a:lnTo>
                <a:lnTo>
                  <a:pt x="156972" y="0"/>
                </a:lnTo>
                <a:lnTo>
                  <a:pt x="132588" y="0"/>
                </a:lnTo>
                <a:lnTo>
                  <a:pt x="121920" y="3048"/>
                </a:lnTo>
                <a:lnTo>
                  <a:pt x="118872" y="3048"/>
                </a:lnTo>
                <a:lnTo>
                  <a:pt x="109728" y="7620"/>
                </a:lnTo>
                <a:lnTo>
                  <a:pt x="91440" y="19812"/>
                </a:lnTo>
                <a:lnTo>
                  <a:pt x="83820" y="28956"/>
                </a:lnTo>
                <a:lnTo>
                  <a:pt x="74676" y="39624"/>
                </a:lnTo>
                <a:lnTo>
                  <a:pt x="67056" y="50292"/>
                </a:lnTo>
                <a:lnTo>
                  <a:pt x="59436" y="62484"/>
                </a:lnTo>
                <a:lnTo>
                  <a:pt x="53340" y="76200"/>
                </a:lnTo>
                <a:lnTo>
                  <a:pt x="45720" y="89916"/>
                </a:lnTo>
                <a:lnTo>
                  <a:pt x="27432" y="135636"/>
                </a:lnTo>
                <a:lnTo>
                  <a:pt x="10668" y="201168"/>
                </a:lnTo>
                <a:lnTo>
                  <a:pt x="3048" y="251460"/>
                </a:lnTo>
                <a:lnTo>
                  <a:pt x="0" y="266700"/>
                </a:lnTo>
                <a:lnTo>
                  <a:pt x="0" y="327660"/>
                </a:lnTo>
                <a:lnTo>
                  <a:pt x="1524" y="341376"/>
                </a:lnTo>
                <a:lnTo>
                  <a:pt x="7620" y="365760"/>
                </a:lnTo>
                <a:lnTo>
                  <a:pt x="12192" y="376428"/>
                </a:lnTo>
                <a:lnTo>
                  <a:pt x="16764" y="385572"/>
                </a:lnTo>
                <a:lnTo>
                  <a:pt x="16764" y="387096"/>
                </a:lnTo>
                <a:lnTo>
                  <a:pt x="18288" y="387096"/>
                </a:lnTo>
                <a:lnTo>
                  <a:pt x="22860" y="394716"/>
                </a:lnTo>
                <a:lnTo>
                  <a:pt x="22860" y="396240"/>
                </a:lnTo>
                <a:lnTo>
                  <a:pt x="24384" y="396240"/>
                </a:lnTo>
                <a:lnTo>
                  <a:pt x="30480" y="402336"/>
                </a:lnTo>
                <a:lnTo>
                  <a:pt x="32004" y="402336"/>
                </a:lnTo>
                <a:lnTo>
                  <a:pt x="32004" y="403860"/>
                </a:lnTo>
                <a:lnTo>
                  <a:pt x="33528" y="403860"/>
                </a:lnTo>
                <a:lnTo>
                  <a:pt x="39624" y="408432"/>
                </a:lnTo>
                <a:lnTo>
                  <a:pt x="42672" y="408432"/>
                </a:lnTo>
                <a:lnTo>
                  <a:pt x="50292" y="411480"/>
                </a:lnTo>
                <a:lnTo>
                  <a:pt x="51816" y="411480"/>
                </a:lnTo>
                <a:lnTo>
                  <a:pt x="53340" y="413004"/>
                </a:lnTo>
                <a:lnTo>
                  <a:pt x="62484" y="414528"/>
                </a:lnTo>
                <a:lnTo>
                  <a:pt x="91440" y="414528"/>
                </a:lnTo>
                <a:lnTo>
                  <a:pt x="126492" y="411480"/>
                </a:lnTo>
                <a:lnTo>
                  <a:pt x="144780" y="408432"/>
                </a:lnTo>
                <a:lnTo>
                  <a:pt x="164592" y="405384"/>
                </a:lnTo>
                <a:lnTo>
                  <a:pt x="207264" y="396240"/>
                </a:lnTo>
                <a:lnTo>
                  <a:pt x="230124" y="391668"/>
                </a:lnTo>
                <a:lnTo>
                  <a:pt x="235839" y="390144"/>
                </a:lnTo>
                <a:lnTo>
                  <a:pt x="300228" y="373380"/>
                </a:lnTo>
                <a:lnTo>
                  <a:pt x="347472" y="358140"/>
                </a:lnTo>
                <a:lnTo>
                  <a:pt x="393192" y="342900"/>
                </a:lnTo>
                <a:lnTo>
                  <a:pt x="416064" y="333756"/>
                </a:lnTo>
                <a:lnTo>
                  <a:pt x="438912" y="326136"/>
                </a:lnTo>
                <a:lnTo>
                  <a:pt x="460248" y="316992"/>
                </a:lnTo>
                <a:lnTo>
                  <a:pt x="480060" y="309372"/>
                </a:lnTo>
                <a:lnTo>
                  <a:pt x="516636" y="292608"/>
                </a:lnTo>
                <a:lnTo>
                  <a:pt x="533412" y="283464"/>
                </a:lnTo>
                <a:lnTo>
                  <a:pt x="548640" y="275844"/>
                </a:lnTo>
                <a:lnTo>
                  <a:pt x="562356" y="268224"/>
                </a:lnTo>
                <a:lnTo>
                  <a:pt x="574548" y="259080"/>
                </a:lnTo>
                <a:lnTo>
                  <a:pt x="585216" y="251460"/>
                </a:lnTo>
                <a:lnTo>
                  <a:pt x="592836" y="243840"/>
                </a:lnTo>
                <a:lnTo>
                  <a:pt x="598932" y="234696"/>
                </a:lnTo>
                <a:lnTo>
                  <a:pt x="600456" y="234696"/>
                </a:lnTo>
                <a:lnTo>
                  <a:pt x="600456" y="233172"/>
                </a:lnTo>
                <a:lnTo>
                  <a:pt x="601980" y="230124"/>
                </a:lnTo>
                <a:lnTo>
                  <a:pt x="601980" y="228600"/>
                </a:lnTo>
                <a:lnTo>
                  <a:pt x="603504" y="225552"/>
                </a:lnTo>
                <a:lnTo>
                  <a:pt x="603504" y="222504"/>
                </a:lnTo>
                <a:lnTo>
                  <a:pt x="605028" y="219456"/>
                </a:lnTo>
                <a:lnTo>
                  <a:pt x="605028" y="217932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5163" y="1157150"/>
            <a:ext cx="746760" cy="414655"/>
          </a:xfrm>
          <a:custGeom>
            <a:avLst/>
            <a:gdLst/>
            <a:ahLst/>
            <a:cxnLst/>
            <a:rect l="l" t="t" r="r" b="b"/>
            <a:pathLst>
              <a:path w="746760" h="414655">
                <a:moveTo>
                  <a:pt x="746760" y="217932"/>
                </a:moveTo>
                <a:lnTo>
                  <a:pt x="745998" y="216408"/>
                </a:lnTo>
                <a:lnTo>
                  <a:pt x="745236" y="214884"/>
                </a:lnTo>
                <a:lnTo>
                  <a:pt x="745236" y="211836"/>
                </a:lnTo>
                <a:lnTo>
                  <a:pt x="743712" y="208788"/>
                </a:lnTo>
                <a:lnTo>
                  <a:pt x="743712" y="207264"/>
                </a:lnTo>
                <a:lnTo>
                  <a:pt x="742188" y="202692"/>
                </a:lnTo>
                <a:lnTo>
                  <a:pt x="702564" y="166116"/>
                </a:lnTo>
                <a:lnTo>
                  <a:pt x="652272" y="138684"/>
                </a:lnTo>
                <a:lnTo>
                  <a:pt x="632460" y="129540"/>
                </a:lnTo>
                <a:lnTo>
                  <a:pt x="612648" y="118872"/>
                </a:lnTo>
                <a:lnTo>
                  <a:pt x="544068" y="91440"/>
                </a:lnTo>
                <a:lnTo>
                  <a:pt x="519684" y="82296"/>
                </a:lnTo>
                <a:lnTo>
                  <a:pt x="493776" y="73152"/>
                </a:lnTo>
                <a:lnTo>
                  <a:pt x="443484" y="54864"/>
                </a:lnTo>
                <a:lnTo>
                  <a:pt x="391668" y="39624"/>
                </a:lnTo>
                <a:lnTo>
                  <a:pt x="367284" y="32004"/>
                </a:lnTo>
                <a:lnTo>
                  <a:pt x="336804" y="24384"/>
                </a:lnTo>
                <a:lnTo>
                  <a:pt x="318516" y="19812"/>
                </a:lnTo>
                <a:lnTo>
                  <a:pt x="294132" y="15240"/>
                </a:lnTo>
                <a:lnTo>
                  <a:pt x="271272" y="10668"/>
                </a:lnTo>
                <a:lnTo>
                  <a:pt x="249936" y="6096"/>
                </a:lnTo>
                <a:lnTo>
                  <a:pt x="230124" y="3048"/>
                </a:lnTo>
                <a:lnTo>
                  <a:pt x="210312" y="1524"/>
                </a:lnTo>
                <a:lnTo>
                  <a:pt x="193548" y="0"/>
                </a:lnTo>
                <a:lnTo>
                  <a:pt x="163068" y="0"/>
                </a:lnTo>
                <a:lnTo>
                  <a:pt x="149352" y="3048"/>
                </a:lnTo>
                <a:lnTo>
                  <a:pt x="147828" y="3048"/>
                </a:lnTo>
                <a:lnTo>
                  <a:pt x="94488" y="38100"/>
                </a:lnTo>
                <a:lnTo>
                  <a:pt x="67056" y="74676"/>
                </a:lnTo>
                <a:lnTo>
                  <a:pt x="59436" y="88392"/>
                </a:lnTo>
                <a:lnTo>
                  <a:pt x="50292" y="103632"/>
                </a:lnTo>
                <a:lnTo>
                  <a:pt x="44196" y="118872"/>
                </a:lnTo>
                <a:lnTo>
                  <a:pt x="36576" y="134112"/>
                </a:lnTo>
                <a:lnTo>
                  <a:pt x="24384" y="166116"/>
                </a:lnTo>
                <a:lnTo>
                  <a:pt x="19812" y="184404"/>
                </a:lnTo>
                <a:lnTo>
                  <a:pt x="10668" y="217932"/>
                </a:lnTo>
                <a:lnTo>
                  <a:pt x="4572" y="251460"/>
                </a:lnTo>
                <a:lnTo>
                  <a:pt x="3048" y="266700"/>
                </a:lnTo>
                <a:lnTo>
                  <a:pt x="1524" y="283464"/>
                </a:lnTo>
                <a:lnTo>
                  <a:pt x="0" y="298704"/>
                </a:lnTo>
                <a:lnTo>
                  <a:pt x="1524" y="313944"/>
                </a:lnTo>
                <a:lnTo>
                  <a:pt x="1524" y="327660"/>
                </a:lnTo>
                <a:lnTo>
                  <a:pt x="7620" y="355092"/>
                </a:lnTo>
                <a:lnTo>
                  <a:pt x="10668" y="367284"/>
                </a:lnTo>
                <a:lnTo>
                  <a:pt x="16764" y="377952"/>
                </a:lnTo>
                <a:lnTo>
                  <a:pt x="22860" y="387096"/>
                </a:lnTo>
                <a:lnTo>
                  <a:pt x="22860" y="388620"/>
                </a:lnTo>
                <a:lnTo>
                  <a:pt x="24384" y="388620"/>
                </a:lnTo>
                <a:lnTo>
                  <a:pt x="30480" y="396240"/>
                </a:lnTo>
                <a:lnTo>
                  <a:pt x="32004" y="397764"/>
                </a:lnTo>
                <a:lnTo>
                  <a:pt x="39624" y="403860"/>
                </a:lnTo>
                <a:lnTo>
                  <a:pt x="41148" y="403860"/>
                </a:lnTo>
                <a:lnTo>
                  <a:pt x="42672" y="405384"/>
                </a:lnTo>
                <a:lnTo>
                  <a:pt x="50292" y="408432"/>
                </a:lnTo>
                <a:lnTo>
                  <a:pt x="56388" y="411480"/>
                </a:lnTo>
                <a:lnTo>
                  <a:pt x="64008" y="413004"/>
                </a:lnTo>
                <a:lnTo>
                  <a:pt x="70104" y="413004"/>
                </a:lnTo>
                <a:lnTo>
                  <a:pt x="77724" y="414528"/>
                </a:lnTo>
                <a:lnTo>
                  <a:pt x="132588" y="414528"/>
                </a:lnTo>
                <a:lnTo>
                  <a:pt x="153924" y="411480"/>
                </a:lnTo>
                <a:lnTo>
                  <a:pt x="176784" y="409956"/>
                </a:lnTo>
                <a:lnTo>
                  <a:pt x="202692" y="405384"/>
                </a:lnTo>
                <a:lnTo>
                  <a:pt x="228600" y="402336"/>
                </a:lnTo>
                <a:lnTo>
                  <a:pt x="254508" y="397764"/>
                </a:lnTo>
                <a:lnTo>
                  <a:pt x="281940" y="391668"/>
                </a:lnTo>
                <a:lnTo>
                  <a:pt x="289179" y="390144"/>
                </a:lnTo>
                <a:lnTo>
                  <a:pt x="368808" y="373380"/>
                </a:lnTo>
                <a:lnTo>
                  <a:pt x="486156" y="342900"/>
                </a:lnTo>
                <a:lnTo>
                  <a:pt x="513588" y="335280"/>
                </a:lnTo>
                <a:lnTo>
                  <a:pt x="541020" y="326136"/>
                </a:lnTo>
                <a:lnTo>
                  <a:pt x="566928" y="318516"/>
                </a:lnTo>
                <a:lnTo>
                  <a:pt x="592836" y="309372"/>
                </a:lnTo>
                <a:lnTo>
                  <a:pt x="615696" y="301752"/>
                </a:lnTo>
                <a:lnTo>
                  <a:pt x="638556" y="292608"/>
                </a:lnTo>
                <a:lnTo>
                  <a:pt x="659892" y="284988"/>
                </a:lnTo>
                <a:lnTo>
                  <a:pt x="678180" y="275844"/>
                </a:lnTo>
                <a:lnTo>
                  <a:pt x="694944" y="268224"/>
                </a:lnTo>
                <a:lnTo>
                  <a:pt x="702564" y="263652"/>
                </a:lnTo>
                <a:lnTo>
                  <a:pt x="710184" y="260604"/>
                </a:lnTo>
                <a:lnTo>
                  <a:pt x="716280" y="256032"/>
                </a:lnTo>
                <a:lnTo>
                  <a:pt x="722376" y="252984"/>
                </a:lnTo>
                <a:lnTo>
                  <a:pt x="731520" y="243840"/>
                </a:lnTo>
                <a:lnTo>
                  <a:pt x="736092" y="240792"/>
                </a:lnTo>
                <a:lnTo>
                  <a:pt x="739140" y="236220"/>
                </a:lnTo>
                <a:lnTo>
                  <a:pt x="740664" y="236220"/>
                </a:lnTo>
                <a:lnTo>
                  <a:pt x="740664" y="234696"/>
                </a:lnTo>
                <a:lnTo>
                  <a:pt x="742188" y="231648"/>
                </a:lnTo>
                <a:lnTo>
                  <a:pt x="743712" y="230124"/>
                </a:lnTo>
                <a:lnTo>
                  <a:pt x="743712" y="228600"/>
                </a:lnTo>
                <a:lnTo>
                  <a:pt x="745236" y="225552"/>
                </a:lnTo>
                <a:lnTo>
                  <a:pt x="745236" y="220980"/>
                </a:lnTo>
                <a:lnTo>
                  <a:pt x="746760" y="220980"/>
                </a:lnTo>
                <a:lnTo>
                  <a:pt x="746760" y="219456"/>
                </a:lnTo>
                <a:lnTo>
                  <a:pt x="746760" y="217932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04646" y="4343400"/>
            <a:ext cx="4413885" cy="783590"/>
          </a:xfrm>
          <a:custGeom>
            <a:avLst/>
            <a:gdLst/>
            <a:ahLst/>
            <a:cxnLst/>
            <a:rect l="l" t="t" r="r" b="b"/>
            <a:pathLst>
              <a:path w="4413884" h="783589">
                <a:moveTo>
                  <a:pt x="4288536" y="783336"/>
                </a:moveTo>
                <a:lnTo>
                  <a:pt x="126492" y="783336"/>
                </a:lnTo>
                <a:lnTo>
                  <a:pt x="99060" y="777240"/>
                </a:lnTo>
                <a:lnTo>
                  <a:pt x="62484" y="760476"/>
                </a:lnTo>
                <a:lnTo>
                  <a:pt x="32004" y="733044"/>
                </a:lnTo>
                <a:lnTo>
                  <a:pt x="12192" y="699516"/>
                </a:lnTo>
                <a:lnTo>
                  <a:pt x="7620" y="685800"/>
                </a:lnTo>
                <a:lnTo>
                  <a:pt x="3048" y="673608"/>
                </a:lnTo>
                <a:lnTo>
                  <a:pt x="1524" y="659892"/>
                </a:lnTo>
                <a:lnTo>
                  <a:pt x="0" y="644652"/>
                </a:lnTo>
                <a:lnTo>
                  <a:pt x="0" y="138684"/>
                </a:lnTo>
                <a:lnTo>
                  <a:pt x="6096" y="97536"/>
                </a:lnTo>
                <a:lnTo>
                  <a:pt x="24384" y="60960"/>
                </a:lnTo>
                <a:lnTo>
                  <a:pt x="50292" y="32004"/>
                </a:lnTo>
                <a:lnTo>
                  <a:pt x="85344" y="10668"/>
                </a:lnTo>
                <a:lnTo>
                  <a:pt x="124968" y="0"/>
                </a:lnTo>
                <a:lnTo>
                  <a:pt x="4288536" y="0"/>
                </a:lnTo>
                <a:lnTo>
                  <a:pt x="4302252" y="1524"/>
                </a:lnTo>
                <a:lnTo>
                  <a:pt x="4314444" y="6096"/>
                </a:lnTo>
                <a:lnTo>
                  <a:pt x="4328160" y="10668"/>
                </a:lnTo>
                <a:lnTo>
                  <a:pt x="4340352" y="15240"/>
                </a:lnTo>
                <a:lnTo>
                  <a:pt x="4353153" y="24384"/>
                </a:lnTo>
                <a:lnTo>
                  <a:pt x="140208" y="24384"/>
                </a:lnTo>
                <a:lnTo>
                  <a:pt x="128016" y="25908"/>
                </a:lnTo>
                <a:lnTo>
                  <a:pt x="85344" y="38100"/>
                </a:lnTo>
                <a:lnTo>
                  <a:pt x="51816" y="65532"/>
                </a:lnTo>
                <a:lnTo>
                  <a:pt x="30480" y="103632"/>
                </a:lnTo>
                <a:lnTo>
                  <a:pt x="28956" y="114300"/>
                </a:lnTo>
                <a:lnTo>
                  <a:pt x="25908" y="126492"/>
                </a:lnTo>
                <a:lnTo>
                  <a:pt x="25908" y="655320"/>
                </a:lnTo>
                <a:lnTo>
                  <a:pt x="27432" y="667512"/>
                </a:lnTo>
                <a:lnTo>
                  <a:pt x="44196" y="707136"/>
                </a:lnTo>
                <a:lnTo>
                  <a:pt x="76200" y="739140"/>
                </a:lnTo>
                <a:lnTo>
                  <a:pt x="85344" y="743712"/>
                </a:lnTo>
                <a:lnTo>
                  <a:pt x="94488" y="749808"/>
                </a:lnTo>
                <a:lnTo>
                  <a:pt x="115824" y="755904"/>
                </a:lnTo>
                <a:lnTo>
                  <a:pt x="140208" y="758952"/>
                </a:lnTo>
                <a:lnTo>
                  <a:pt x="4352543" y="758952"/>
                </a:lnTo>
                <a:lnTo>
                  <a:pt x="4341876" y="766572"/>
                </a:lnTo>
                <a:lnTo>
                  <a:pt x="4329684" y="772668"/>
                </a:lnTo>
                <a:lnTo>
                  <a:pt x="4315968" y="777240"/>
                </a:lnTo>
                <a:lnTo>
                  <a:pt x="4303776" y="780288"/>
                </a:lnTo>
                <a:lnTo>
                  <a:pt x="4288536" y="783336"/>
                </a:lnTo>
                <a:close/>
              </a:path>
              <a:path w="4413884" h="783589">
                <a:moveTo>
                  <a:pt x="4352543" y="758952"/>
                </a:moveTo>
                <a:lnTo>
                  <a:pt x="4273296" y="758952"/>
                </a:lnTo>
                <a:lnTo>
                  <a:pt x="4285488" y="757428"/>
                </a:lnTo>
                <a:lnTo>
                  <a:pt x="4296156" y="755904"/>
                </a:lnTo>
                <a:lnTo>
                  <a:pt x="4346448" y="733044"/>
                </a:lnTo>
                <a:lnTo>
                  <a:pt x="4373880" y="699516"/>
                </a:lnTo>
                <a:lnTo>
                  <a:pt x="4387596" y="656844"/>
                </a:lnTo>
                <a:lnTo>
                  <a:pt x="4387596" y="128016"/>
                </a:lnTo>
                <a:lnTo>
                  <a:pt x="4375403" y="85344"/>
                </a:lnTo>
                <a:lnTo>
                  <a:pt x="4347972" y="51816"/>
                </a:lnTo>
                <a:lnTo>
                  <a:pt x="4338828" y="44196"/>
                </a:lnTo>
                <a:lnTo>
                  <a:pt x="4297680" y="27432"/>
                </a:lnTo>
                <a:lnTo>
                  <a:pt x="4274820" y="24384"/>
                </a:lnTo>
                <a:lnTo>
                  <a:pt x="4353153" y="24384"/>
                </a:lnTo>
                <a:lnTo>
                  <a:pt x="4361688" y="30480"/>
                </a:lnTo>
                <a:lnTo>
                  <a:pt x="4372356" y="39624"/>
                </a:lnTo>
                <a:lnTo>
                  <a:pt x="4381500" y="48768"/>
                </a:lnTo>
                <a:lnTo>
                  <a:pt x="4389120" y="60960"/>
                </a:lnTo>
                <a:lnTo>
                  <a:pt x="4396740" y="71628"/>
                </a:lnTo>
                <a:lnTo>
                  <a:pt x="4402836" y="83820"/>
                </a:lnTo>
                <a:lnTo>
                  <a:pt x="4407408" y="96012"/>
                </a:lnTo>
                <a:lnTo>
                  <a:pt x="4410456" y="109728"/>
                </a:lnTo>
                <a:lnTo>
                  <a:pt x="4413503" y="137160"/>
                </a:lnTo>
                <a:lnTo>
                  <a:pt x="4413503" y="658368"/>
                </a:lnTo>
                <a:lnTo>
                  <a:pt x="4407408" y="685800"/>
                </a:lnTo>
                <a:lnTo>
                  <a:pt x="4402836" y="697992"/>
                </a:lnTo>
                <a:lnTo>
                  <a:pt x="4390644" y="722376"/>
                </a:lnTo>
                <a:lnTo>
                  <a:pt x="4381500" y="733044"/>
                </a:lnTo>
                <a:lnTo>
                  <a:pt x="4373880" y="742188"/>
                </a:lnTo>
                <a:lnTo>
                  <a:pt x="4363212" y="751332"/>
                </a:lnTo>
                <a:lnTo>
                  <a:pt x="4352543" y="758952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1043" y="1189738"/>
            <a:ext cx="6360160" cy="8668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864235">
              <a:spcBef>
                <a:spcPts val="95"/>
              </a:spcBef>
            </a:pPr>
            <a:r>
              <a:rPr sz="2200" b="1" i="1" spc="-25" dirty="0">
                <a:solidFill>
                  <a:srgbClr val="366091"/>
                </a:solidFill>
                <a:latin typeface="Verdana"/>
                <a:cs typeface="Verdana"/>
              </a:rPr>
              <a:t>DEMARCHE</a:t>
            </a:r>
            <a:r>
              <a:rPr sz="2200" b="1" i="1" spc="-8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20" dirty="0">
                <a:solidFill>
                  <a:srgbClr val="366091"/>
                </a:solidFill>
                <a:latin typeface="Verdana"/>
                <a:cs typeface="Verdana"/>
              </a:rPr>
              <a:t>QUALITE</a:t>
            </a:r>
            <a:endParaRPr sz="2200" dirty="0">
              <a:latin typeface="Verdana"/>
              <a:cs typeface="Verdana"/>
            </a:endParaRPr>
          </a:p>
          <a:p>
            <a:pPr marR="5080" algn="just"/>
            <a:endParaRPr lang="fr-FR" sz="1200" dirty="0">
              <a:latin typeface="Verdana"/>
              <a:cs typeface="Calibri"/>
            </a:endParaRPr>
          </a:p>
          <a:p>
            <a:pPr marR="5080" algn="just"/>
            <a:r>
              <a:rPr spc="-20" dirty="0" err="1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souci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de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qualité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des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formations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dispensées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engagé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dans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une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politique</a:t>
            </a:r>
            <a:r>
              <a:rPr spc="4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d’amélioration 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continue.</a:t>
            </a:r>
            <a:endParaRPr dirty="0">
              <a:latin typeface="Calibri"/>
              <a:cs typeface="Calibri"/>
            </a:endParaRPr>
          </a:p>
          <a:p>
            <a:pPr marL="12700" marR="6350" algn="just"/>
            <a:r>
              <a:rPr spc="-30" dirty="0">
                <a:solidFill>
                  <a:srgbClr val="366091"/>
                </a:solidFill>
                <a:latin typeface="Calibri"/>
                <a:cs typeface="Calibri"/>
              </a:rPr>
              <a:t>L’évaluation</a:t>
            </a:r>
            <a:r>
              <a:rPr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366091"/>
                </a:solidFill>
                <a:latin typeface="Calibri"/>
                <a:cs typeface="Calibri"/>
              </a:rPr>
              <a:t>satisfaction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apprenants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proposée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sous </a:t>
            </a:r>
            <a:r>
              <a:rPr spc="-3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forme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d’enquêtes,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bilans,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pour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l’enseignement</a:t>
            </a:r>
            <a:r>
              <a:rPr spc="3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théorique</a:t>
            </a:r>
            <a:r>
              <a:rPr spc="4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clinique. </a:t>
            </a:r>
            <a:r>
              <a:rPr spc="-25" dirty="0">
                <a:solidFill>
                  <a:srgbClr val="366091"/>
                </a:solidFill>
                <a:latin typeface="Calibri"/>
                <a:cs typeface="Calibri"/>
              </a:rPr>
              <a:t>Votre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participation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est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indispensable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car 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l’analyse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de ces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données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permet</a:t>
            </a:r>
            <a:r>
              <a:rPr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mettre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œuvre</a:t>
            </a:r>
            <a:r>
              <a:rPr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axes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d’amélioration.</a:t>
            </a:r>
          </a:p>
          <a:p>
            <a:pPr marL="12700" marR="6350" algn="just"/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Vous pouvez également porter une </a:t>
            </a:r>
            <a:r>
              <a:rPr lang="fr-FR" b="1" spc="-15" dirty="0">
                <a:solidFill>
                  <a:srgbClr val="366091"/>
                </a:solidFill>
                <a:latin typeface="Calibri"/>
                <a:cs typeface="Calibri"/>
              </a:rPr>
              <a:t>réclamation</a:t>
            </a:r>
            <a:r>
              <a:rPr lang="fr-FR" spc="-15" dirty="0">
                <a:solidFill>
                  <a:srgbClr val="366091"/>
                </a:solidFill>
                <a:latin typeface="Calibri"/>
                <a:cs typeface="Calibri"/>
              </a:rPr>
              <a:t>, un formulaire spécifique est disponible sur la </a:t>
            </a:r>
            <a:r>
              <a:rPr lang="fr-FR" spc="-15" dirty="0" smtClean="0">
                <a:solidFill>
                  <a:srgbClr val="366091"/>
                </a:solidFill>
                <a:latin typeface="Calibri"/>
                <a:cs typeface="Calibri"/>
              </a:rPr>
              <a:t>plateforme, ainsi que la procédure.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>
              <a:spcBef>
                <a:spcPts val="60"/>
              </a:spcBef>
            </a:pPr>
            <a:endParaRPr sz="1700" dirty="0">
              <a:latin typeface="Calibri"/>
              <a:cs typeface="Calibri"/>
            </a:endParaRPr>
          </a:p>
          <a:p>
            <a:pPr marL="1743710"/>
            <a:r>
              <a:rPr sz="2400" spc="-10" dirty="0">
                <a:solidFill>
                  <a:srgbClr val="366091"/>
                </a:solidFill>
                <a:latin typeface="Calibri"/>
                <a:cs typeface="Calibri"/>
              </a:rPr>
              <a:t>Engagement</a:t>
            </a:r>
            <a:r>
              <a:rPr sz="24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66091"/>
                </a:solidFill>
                <a:latin typeface="Calibri"/>
                <a:cs typeface="Calibri"/>
              </a:rPr>
              <a:t>qualité</a:t>
            </a:r>
            <a:r>
              <a:rPr sz="24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4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366091"/>
                </a:solidFill>
                <a:latin typeface="Calibri"/>
                <a:cs typeface="Calibri"/>
              </a:rPr>
              <a:t>annexe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dirty="0">
              <a:latin typeface="Calibri"/>
              <a:cs typeface="Calibri"/>
            </a:endParaRPr>
          </a:p>
          <a:p>
            <a:pPr marL="847725">
              <a:spcBef>
                <a:spcPts val="5"/>
              </a:spcBef>
            </a:pPr>
            <a:r>
              <a:rPr sz="2200" b="1" i="1" spc="75" dirty="0">
                <a:solidFill>
                  <a:srgbClr val="366091"/>
                </a:solidFill>
                <a:latin typeface="Verdana"/>
                <a:cs typeface="Verdana"/>
              </a:rPr>
              <a:t>D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190" dirty="0">
                <a:solidFill>
                  <a:srgbClr val="366091"/>
                </a:solidFill>
                <a:latin typeface="Verdana"/>
                <a:cs typeface="Verdana"/>
              </a:rPr>
              <a:t>V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45" dirty="0">
                <a:solidFill>
                  <a:srgbClr val="366091"/>
                </a:solidFill>
                <a:latin typeface="Verdana"/>
                <a:cs typeface="Verdana"/>
              </a:rPr>
              <a:t>L</a:t>
            </a:r>
            <a:r>
              <a:rPr sz="2200" b="1" i="1" spc="15" dirty="0">
                <a:solidFill>
                  <a:srgbClr val="366091"/>
                </a:solidFill>
                <a:latin typeface="Verdana"/>
                <a:cs typeface="Verdana"/>
              </a:rPr>
              <a:t>O</a:t>
            </a:r>
            <a:r>
              <a:rPr sz="2200" b="1" i="1" spc="-100" dirty="0">
                <a:solidFill>
                  <a:srgbClr val="366091"/>
                </a:solidFill>
                <a:latin typeface="Verdana"/>
                <a:cs typeface="Verdana"/>
              </a:rPr>
              <a:t>PP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25" dirty="0">
                <a:solidFill>
                  <a:srgbClr val="366091"/>
                </a:solidFill>
                <a:latin typeface="Verdana"/>
                <a:cs typeface="Verdana"/>
              </a:rPr>
              <a:t>M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70" dirty="0">
                <a:solidFill>
                  <a:srgbClr val="366091"/>
                </a:solidFill>
                <a:latin typeface="Verdana"/>
                <a:cs typeface="Verdana"/>
              </a:rPr>
              <a:t>N</a:t>
            </a:r>
            <a:r>
              <a:rPr sz="2200" b="1" i="1" spc="-45" dirty="0">
                <a:solidFill>
                  <a:srgbClr val="366091"/>
                </a:solidFill>
                <a:latin typeface="Verdana"/>
                <a:cs typeface="Verdana"/>
              </a:rPr>
              <a:t>T</a:t>
            </a:r>
            <a:r>
              <a:rPr sz="2200" b="1" i="1" spc="-6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315" dirty="0">
                <a:solidFill>
                  <a:srgbClr val="366091"/>
                </a:solidFill>
                <a:latin typeface="Verdana"/>
                <a:cs typeface="Verdana"/>
              </a:rPr>
              <a:t>S</a:t>
            </a:r>
            <a:r>
              <a:rPr sz="2200" b="1" i="1" spc="35" dirty="0">
                <a:solidFill>
                  <a:srgbClr val="366091"/>
                </a:solidFill>
                <a:latin typeface="Verdana"/>
                <a:cs typeface="Verdana"/>
              </a:rPr>
              <a:t>O</a:t>
            </a:r>
            <a:r>
              <a:rPr sz="2200" b="1" i="1" spc="75" dirty="0">
                <a:solidFill>
                  <a:srgbClr val="366091"/>
                </a:solidFill>
                <a:latin typeface="Verdana"/>
                <a:cs typeface="Verdana"/>
              </a:rPr>
              <a:t>U</a:t>
            </a:r>
            <a:r>
              <a:rPr sz="2200" b="1" i="1" spc="-35" dirty="0">
                <a:solidFill>
                  <a:srgbClr val="366091"/>
                </a:solidFill>
                <a:latin typeface="Verdana"/>
                <a:cs typeface="Verdana"/>
              </a:rPr>
              <a:t>T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70" dirty="0">
                <a:solidFill>
                  <a:srgbClr val="366091"/>
                </a:solidFill>
                <a:latin typeface="Verdana"/>
                <a:cs typeface="Verdana"/>
              </a:rPr>
              <a:t>N</a:t>
            </a:r>
            <a:r>
              <a:rPr sz="2200" b="1" i="1" spc="-45" dirty="0">
                <a:solidFill>
                  <a:srgbClr val="366091"/>
                </a:solidFill>
                <a:latin typeface="Verdana"/>
                <a:cs typeface="Verdana"/>
              </a:rPr>
              <a:t>A</a:t>
            </a:r>
            <a:r>
              <a:rPr sz="2200" b="1" i="1" spc="-15" dirty="0">
                <a:solidFill>
                  <a:srgbClr val="366091"/>
                </a:solidFill>
                <a:latin typeface="Verdana"/>
                <a:cs typeface="Verdana"/>
              </a:rPr>
              <a:t>B</a:t>
            </a:r>
            <a:r>
              <a:rPr sz="2200" b="1" i="1" spc="-65" dirty="0">
                <a:solidFill>
                  <a:srgbClr val="366091"/>
                </a:solidFill>
                <a:latin typeface="Verdana"/>
                <a:cs typeface="Verdana"/>
              </a:rPr>
              <a:t>L</a:t>
            </a:r>
            <a:r>
              <a:rPr sz="2200" b="1" i="1" spc="-145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endParaRPr sz="2200" dirty="0">
              <a:latin typeface="Verdana"/>
              <a:cs typeface="Verdana"/>
            </a:endParaRPr>
          </a:p>
          <a:p>
            <a:pPr marL="29209" marR="25400" algn="just">
              <a:spcBef>
                <a:spcPts val="2295"/>
              </a:spcBef>
            </a:pP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r>
              <a:rPr spc="3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engagé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dans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une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politique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développement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durable/soutenable.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Une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charte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qualité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a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été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rédigée avec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participation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étudiants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en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soins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infirmiers.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Elle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est affichée</a:t>
            </a:r>
            <a:r>
              <a:rPr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hall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d’entrée.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550" dirty="0">
              <a:latin typeface="Calibri"/>
              <a:cs typeface="Calibri"/>
            </a:endParaRPr>
          </a:p>
          <a:p>
            <a:pPr marL="29209" marR="25400"/>
            <a:r>
              <a:rPr spc="-30" dirty="0">
                <a:solidFill>
                  <a:srgbClr val="366091"/>
                </a:solidFill>
                <a:latin typeface="Calibri"/>
                <a:cs typeface="Calibri"/>
              </a:rPr>
              <a:t>L’engagement</a:t>
            </a:r>
            <a:r>
              <a:rPr spc="1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pc="1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pc="1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institut</a:t>
            </a:r>
            <a:r>
              <a:rPr spc="1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pc="1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pc="1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éco</a:t>
            </a:r>
            <a:r>
              <a:rPr spc="1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responsable</a:t>
            </a:r>
            <a:r>
              <a:rPr spc="1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porte </a:t>
            </a:r>
            <a:r>
              <a:rPr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dirty="0">
              <a:latin typeface="Calibri"/>
              <a:cs typeface="Calibri"/>
            </a:endParaRPr>
          </a:p>
          <a:p>
            <a:pPr marL="2393950" indent="-121285">
              <a:buChar char="-"/>
              <a:tabLst>
                <a:tab pos="2393950" algn="l"/>
              </a:tabLst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Covoiturage</a:t>
            </a:r>
            <a:endParaRPr dirty="0">
              <a:latin typeface="Calibri"/>
              <a:cs typeface="Calibri"/>
            </a:endParaRPr>
          </a:p>
          <a:p>
            <a:pPr marL="2393950" indent="-121285">
              <a:buChar char="-"/>
              <a:tabLst>
                <a:tab pos="2393950" algn="l"/>
              </a:tabLst>
            </a:pPr>
            <a:r>
              <a:rPr spc="-35" dirty="0">
                <a:solidFill>
                  <a:srgbClr val="366091"/>
                </a:solidFill>
                <a:latin typeface="Calibri"/>
                <a:cs typeface="Calibri"/>
              </a:rPr>
              <a:t>Tri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déchets</a:t>
            </a:r>
            <a:endParaRPr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dirty="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2200" dirty="0">
              <a:latin typeface="Calibri"/>
              <a:cs typeface="Calibri"/>
            </a:endParaRPr>
          </a:p>
          <a:p>
            <a:pPr marL="2318385">
              <a:spcBef>
                <a:spcPts val="5"/>
              </a:spcBef>
            </a:pPr>
            <a:r>
              <a:rPr sz="2400" spc="-5" dirty="0">
                <a:solidFill>
                  <a:srgbClr val="366091"/>
                </a:solidFill>
                <a:latin typeface="Calibri"/>
                <a:cs typeface="Calibri"/>
              </a:rPr>
              <a:t>Charte</a:t>
            </a:r>
            <a:r>
              <a:rPr sz="24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4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366091"/>
                </a:solidFill>
                <a:latin typeface="Calibri"/>
                <a:cs typeface="Calibri"/>
              </a:rPr>
              <a:t>annexe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88114" y="4185031"/>
            <a:ext cx="1127760" cy="811530"/>
          </a:xfrm>
          <a:custGeom>
            <a:avLst/>
            <a:gdLst/>
            <a:ahLst/>
            <a:cxnLst/>
            <a:rect l="l" t="t" r="r" b="b"/>
            <a:pathLst>
              <a:path w="1127760" h="811529">
                <a:moveTo>
                  <a:pt x="246888" y="345440"/>
                </a:moveTo>
                <a:lnTo>
                  <a:pt x="245364" y="342900"/>
                </a:lnTo>
                <a:lnTo>
                  <a:pt x="239268" y="336550"/>
                </a:lnTo>
                <a:lnTo>
                  <a:pt x="234696" y="336550"/>
                </a:lnTo>
                <a:lnTo>
                  <a:pt x="231648" y="337820"/>
                </a:lnTo>
                <a:lnTo>
                  <a:pt x="9144" y="393700"/>
                </a:lnTo>
                <a:lnTo>
                  <a:pt x="3048" y="396240"/>
                </a:lnTo>
                <a:lnTo>
                  <a:pt x="0" y="400050"/>
                </a:lnTo>
                <a:lnTo>
                  <a:pt x="0" y="411480"/>
                </a:lnTo>
                <a:lnTo>
                  <a:pt x="3048" y="416560"/>
                </a:lnTo>
                <a:lnTo>
                  <a:pt x="9144" y="419100"/>
                </a:lnTo>
                <a:lnTo>
                  <a:pt x="231648" y="474980"/>
                </a:lnTo>
                <a:lnTo>
                  <a:pt x="239268" y="474980"/>
                </a:lnTo>
                <a:lnTo>
                  <a:pt x="245364" y="469900"/>
                </a:lnTo>
                <a:lnTo>
                  <a:pt x="246888" y="466090"/>
                </a:lnTo>
                <a:lnTo>
                  <a:pt x="246888" y="462280"/>
                </a:lnTo>
                <a:lnTo>
                  <a:pt x="246888" y="349250"/>
                </a:lnTo>
                <a:lnTo>
                  <a:pt x="246888" y="345440"/>
                </a:lnTo>
                <a:close/>
              </a:path>
              <a:path w="1127760" h="811529">
                <a:moveTo>
                  <a:pt x="399288" y="609600"/>
                </a:moveTo>
                <a:lnTo>
                  <a:pt x="397764" y="604520"/>
                </a:lnTo>
                <a:lnTo>
                  <a:pt x="394716" y="601980"/>
                </a:lnTo>
                <a:lnTo>
                  <a:pt x="391134" y="599440"/>
                </a:lnTo>
                <a:lnTo>
                  <a:pt x="305206" y="538480"/>
                </a:lnTo>
                <a:lnTo>
                  <a:pt x="281940" y="521970"/>
                </a:lnTo>
                <a:lnTo>
                  <a:pt x="278892" y="519430"/>
                </a:lnTo>
                <a:lnTo>
                  <a:pt x="269748" y="519430"/>
                </a:lnTo>
                <a:lnTo>
                  <a:pt x="263652" y="525780"/>
                </a:lnTo>
                <a:lnTo>
                  <a:pt x="160020" y="680720"/>
                </a:lnTo>
                <a:lnTo>
                  <a:pt x="160020" y="687070"/>
                </a:lnTo>
                <a:lnTo>
                  <a:pt x="166116" y="695960"/>
                </a:lnTo>
                <a:lnTo>
                  <a:pt x="172212" y="697230"/>
                </a:lnTo>
                <a:lnTo>
                  <a:pt x="178308" y="695960"/>
                </a:lnTo>
                <a:lnTo>
                  <a:pt x="193433" y="690880"/>
                </a:lnTo>
                <a:lnTo>
                  <a:pt x="390144" y="624840"/>
                </a:lnTo>
                <a:lnTo>
                  <a:pt x="394716" y="622300"/>
                </a:lnTo>
                <a:lnTo>
                  <a:pt x="396240" y="621030"/>
                </a:lnTo>
                <a:lnTo>
                  <a:pt x="399288" y="618490"/>
                </a:lnTo>
                <a:lnTo>
                  <a:pt x="399288" y="609600"/>
                </a:lnTo>
                <a:close/>
              </a:path>
              <a:path w="1127760" h="811529">
                <a:moveTo>
                  <a:pt x="399288" y="193040"/>
                </a:moveTo>
                <a:lnTo>
                  <a:pt x="394716" y="190500"/>
                </a:lnTo>
                <a:lnTo>
                  <a:pt x="390144" y="187960"/>
                </a:lnTo>
                <a:lnTo>
                  <a:pt x="193167" y="120650"/>
                </a:lnTo>
                <a:lnTo>
                  <a:pt x="178308" y="115570"/>
                </a:lnTo>
                <a:lnTo>
                  <a:pt x="172212" y="114300"/>
                </a:lnTo>
                <a:lnTo>
                  <a:pt x="166116" y="115570"/>
                </a:lnTo>
                <a:lnTo>
                  <a:pt x="160020" y="124460"/>
                </a:lnTo>
                <a:lnTo>
                  <a:pt x="160020" y="130810"/>
                </a:lnTo>
                <a:lnTo>
                  <a:pt x="163068" y="134620"/>
                </a:lnTo>
                <a:lnTo>
                  <a:pt x="263652" y="287020"/>
                </a:lnTo>
                <a:lnTo>
                  <a:pt x="266700" y="290830"/>
                </a:lnTo>
                <a:lnTo>
                  <a:pt x="269748" y="292100"/>
                </a:lnTo>
                <a:lnTo>
                  <a:pt x="272796" y="292100"/>
                </a:lnTo>
                <a:lnTo>
                  <a:pt x="275844" y="293370"/>
                </a:lnTo>
                <a:lnTo>
                  <a:pt x="281940" y="290830"/>
                </a:lnTo>
                <a:lnTo>
                  <a:pt x="308368" y="271780"/>
                </a:lnTo>
                <a:lnTo>
                  <a:pt x="391185" y="212090"/>
                </a:lnTo>
                <a:lnTo>
                  <a:pt x="394716" y="209550"/>
                </a:lnTo>
                <a:lnTo>
                  <a:pt x="397764" y="208280"/>
                </a:lnTo>
                <a:lnTo>
                  <a:pt x="399288" y="203200"/>
                </a:lnTo>
                <a:lnTo>
                  <a:pt x="399288" y="193040"/>
                </a:lnTo>
                <a:close/>
              </a:path>
              <a:path w="1127760" h="811529">
                <a:moveTo>
                  <a:pt x="655320" y="637540"/>
                </a:moveTo>
                <a:lnTo>
                  <a:pt x="654304" y="635000"/>
                </a:lnTo>
                <a:lnTo>
                  <a:pt x="653796" y="633730"/>
                </a:lnTo>
                <a:lnTo>
                  <a:pt x="650748" y="629920"/>
                </a:lnTo>
                <a:lnTo>
                  <a:pt x="646163" y="627380"/>
                </a:lnTo>
                <a:lnTo>
                  <a:pt x="480060" y="627380"/>
                </a:lnTo>
                <a:lnTo>
                  <a:pt x="475488" y="629920"/>
                </a:lnTo>
                <a:lnTo>
                  <a:pt x="473964" y="633730"/>
                </a:lnTo>
                <a:lnTo>
                  <a:pt x="470916" y="637540"/>
                </a:lnTo>
                <a:lnTo>
                  <a:pt x="470916" y="642620"/>
                </a:lnTo>
                <a:lnTo>
                  <a:pt x="551688" y="803910"/>
                </a:lnTo>
                <a:lnTo>
                  <a:pt x="554736" y="808990"/>
                </a:lnTo>
                <a:lnTo>
                  <a:pt x="557784" y="811530"/>
                </a:lnTo>
                <a:lnTo>
                  <a:pt x="568452" y="811530"/>
                </a:lnTo>
                <a:lnTo>
                  <a:pt x="573024" y="808990"/>
                </a:lnTo>
                <a:lnTo>
                  <a:pt x="574548" y="803910"/>
                </a:lnTo>
                <a:lnTo>
                  <a:pt x="579628" y="793750"/>
                </a:lnTo>
                <a:lnTo>
                  <a:pt x="650227" y="652780"/>
                </a:lnTo>
                <a:lnTo>
                  <a:pt x="655320" y="642620"/>
                </a:lnTo>
                <a:lnTo>
                  <a:pt x="655320" y="637540"/>
                </a:lnTo>
                <a:close/>
              </a:path>
              <a:path w="1127760" h="811529">
                <a:moveTo>
                  <a:pt x="655320" y="170180"/>
                </a:moveTo>
                <a:lnTo>
                  <a:pt x="653796" y="165100"/>
                </a:lnTo>
                <a:lnTo>
                  <a:pt x="649986" y="157480"/>
                </a:lnTo>
                <a:lnTo>
                  <a:pt x="580250" y="17780"/>
                </a:lnTo>
                <a:lnTo>
                  <a:pt x="574548" y="6350"/>
                </a:lnTo>
                <a:lnTo>
                  <a:pt x="573024" y="2540"/>
                </a:lnTo>
                <a:lnTo>
                  <a:pt x="568452" y="0"/>
                </a:lnTo>
                <a:lnTo>
                  <a:pt x="557784" y="0"/>
                </a:lnTo>
                <a:lnTo>
                  <a:pt x="554736" y="2540"/>
                </a:lnTo>
                <a:lnTo>
                  <a:pt x="551688" y="6350"/>
                </a:lnTo>
                <a:lnTo>
                  <a:pt x="472440" y="165100"/>
                </a:lnTo>
                <a:lnTo>
                  <a:pt x="470916" y="170180"/>
                </a:lnTo>
                <a:lnTo>
                  <a:pt x="470916" y="173990"/>
                </a:lnTo>
                <a:lnTo>
                  <a:pt x="473964" y="177800"/>
                </a:lnTo>
                <a:lnTo>
                  <a:pt x="475488" y="182880"/>
                </a:lnTo>
                <a:lnTo>
                  <a:pt x="480060" y="184150"/>
                </a:lnTo>
                <a:lnTo>
                  <a:pt x="646163" y="184150"/>
                </a:lnTo>
                <a:lnTo>
                  <a:pt x="650748" y="182880"/>
                </a:lnTo>
                <a:lnTo>
                  <a:pt x="653796" y="177800"/>
                </a:lnTo>
                <a:lnTo>
                  <a:pt x="654304" y="176530"/>
                </a:lnTo>
                <a:lnTo>
                  <a:pt x="655320" y="173990"/>
                </a:lnTo>
                <a:lnTo>
                  <a:pt x="655320" y="170180"/>
                </a:lnTo>
                <a:close/>
              </a:path>
              <a:path w="1127760" h="811529">
                <a:moveTo>
                  <a:pt x="851916" y="393700"/>
                </a:moveTo>
                <a:lnTo>
                  <a:pt x="848868" y="373380"/>
                </a:lnTo>
                <a:lnTo>
                  <a:pt x="842772" y="351790"/>
                </a:lnTo>
                <a:lnTo>
                  <a:pt x="838200" y="342900"/>
                </a:lnTo>
                <a:lnTo>
                  <a:pt x="833628" y="331470"/>
                </a:lnTo>
                <a:lnTo>
                  <a:pt x="800100" y="285750"/>
                </a:lnTo>
                <a:lnTo>
                  <a:pt x="765048" y="255270"/>
                </a:lnTo>
                <a:lnTo>
                  <a:pt x="722376" y="231140"/>
                </a:lnTo>
                <a:lnTo>
                  <a:pt x="702373" y="222250"/>
                </a:lnTo>
                <a:lnTo>
                  <a:pt x="699516" y="220980"/>
                </a:lnTo>
                <a:lnTo>
                  <a:pt x="647700" y="205740"/>
                </a:lnTo>
                <a:lnTo>
                  <a:pt x="620268" y="200660"/>
                </a:lnTo>
                <a:lnTo>
                  <a:pt x="591312" y="196850"/>
                </a:lnTo>
                <a:lnTo>
                  <a:pt x="562356" y="195580"/>
                </a:lnTo>
                <a:lnTo>
                  <a:pt x="533400" y="196850"/>
                </a:lnTo>
                <a:lnTo>
                  <a:pt x="478536" y="205740"/>
                </a:lnTo>
                <a:lnTo>
                  <a:pt x="403860" y="231140"/>
                </a:lnTo>
                <a:lnTo>
                  <a:pt x="361188" y="256540"/>
                </a:lnTo>
                <a:lnTo>
                  <a:pt x="324612" y="287020"/>
                </a:lnTo>
                <a:lnTo>
                  <a:pt x="298704" y="322580"/>
                </a:lnTo>
                <a:lnTo>
                  <a:pt x="284988" y="353060"/>
                </a:lnTo>
                <a:lnTo>
                  <a:pt x="280416" y="363220"/>
                </a:lnTo>
                <a:lnTo>
                  <a:pt x="278892" y="374650"/>
                </a:lnTo>
                <a:lnTo>
                  <a:pt x="275844" y="384810"/>
                </a:lnTo>
                <a:lnTo>
                  <a:pt x="275844" y="396240"/>
                </a:lnTo>
                <a:lnTo>
                  <a:pt x="278892" y="438150"/>
                </a:lnTo>
                <a:lnTo>
                  <a:pt x="292608" y="478790"/>
                </a:lnTo>
                <a:lnTo>
                  <a:pt x="304800" y="497840"/>
                </a:lnTo>
                <a:lnTo>
                  <a:pt x="310896" y="508000"/>
                </a:lnTo>
                <a:lnTo>
                  <a:pt x="361188" y="554990"/>
                </a:lnTo>
                <a:lnTo>
                  <a:pt x="403860" y="580390"/>
                </a:lnTo>
                <a:lnTo>
                  <a:pt x="452628" y="599440"/>
                </a:lnTo>
                <a:lnTo>
                  <a:pt x="505968" y="610870"/>
                </a:lnTo>
                <a:lnTo>
                  <a:pt x="563880" y="614680"/>
                </a:lnTo>
                <a:lnTo>
                  <a:pt x="592836" y="613410"/>
                </a:lnTo>
                <a:lnTo>
                  <a:pt x="647700" y="605790"/>
                </a:lnTo>
                <a:lnTo>
                  <a:pt x="699516" y="590550"/>
                </a:lnTo>
                <a:lnTo>
                  <a:pt x="702564" y="589280"/>
                </a:lnTo>
                <a:lnTo>
                  <a:pt x="723900" y="580390"/>
                </a:lnTo>
                <a:lnTo>
                  <a:pt x="766572" y="553720"/>
                </a:lnTo>
                <a:lnTo>
                  <a:pt x="801624" y="523240"/>
                </a:lnTo>
                <a:lnTo>
                  <a:pt x="815340" y="506730"/>
                </a:lnTo>
                <a:lnTo>
                  <a:pt x="822960" y="497840"/>
                </a:lnTo>
                <a:lnTo>
                  <a:pt x="842772" y="458470"/>
                </a:lnTo>
                <a:lnTo>
                  <a:pt x="851916" y="416560"/>
                </a:lnTo>
                <a:lnTo>
                  <a:pt x="851916" y="393700"/>
                </a:lnTo>
                <a:close/>
              </a:path>
              <a:path w="1127760" h="811529">
                <a:moveTo>
                  <a:pt x="966216" y="680720"/>
                </a:moveTo>
                <a:lnTo>
                  <a:pt x="963168" y="675640"/>
                </a:lnTo>
                <a:lnTo>
                  <a:pt x="871105" y="538480"/>
                </a:lnTo>
                <a:lnTo>
                  <a:pt x="862584" y="525780"/>
                </a:lnTo>
                <a:lnTo>
                  <a:pt x="861060" y="521970"/>
                </a:lnTo>
                <a:lnTo>
                  <a:pt x="858012" y="519430"/>
                </a:lnTo>
                <a:lnTo>
                  <a:pt x="847344" y="519430"/>
                </a:lnTo>
                <a:lnTo>
                  <a:pt x="844296" y="520700"/>
                </a:lnTo>
                <a:lnTo>
                  <a:pt x="733044" y="601980"/>
                </a:lnTo>
                <a:lnTo>
                  <a:pt x="728472" y="604520"/>
                </a:lnTo>
                <a:lnTo>
                  <a:pt x="726948" y="609600"/>
                </a:lnTo>
                <a:lnTo>
                  <a:pt x="726948" y="613410"/>
                </a:lnTo>
                <a:lnTo>
                  <a:pt x="728472" y="618490"/>
                </a:lnTo>
                <a:lnTo>
                  <a:pt x="731520" y="622300"/>
                </a:lnTo>
                <a:lnTo>
                  <a:pt x="954011" y="697230"/>
                </a:lnTo>
                <a:lnTo>
                  <a:pt x="960120" y="695960"/>
                </a:lnTo>
                <a:lnTo>
                  <a:pt x="963599" y="690880"/>
                </a:lnTo>
                <a:lnTo>
                  <a:pt x="966216" y="687070"/>
                </a:lnTo>
                <a:lnTo>
                  <a:pt x="966216" y="680720"/>
                </a:lnTo>
                <a:close/>
              </a:path>
              <a:path w="1127760" h="811529">
                <a:moveTo>
                  <a:pt x="966216" y="124460"/>
                </a:moveTo>
                <a:lnTo>
                  <a:pt x="963599" y="120650"/>
                </a:lnTo>
                <a:lnTo>
                  <a:pt x="960120" y="115570"/>
                </a:lnTo>
                <a:lnTo>
                  <a:pt x="954011" y="114300"/>
                </a:lnTo>
                <a:lnTo>
                  <a:pt x="736092" y="187960"/>
                </a:lnTo>
                <a:lnTo>
                  <a:pt x="726948" y="196850"/>
                </a:lnTo>
                <a:lnTo>
                  <a:pt x="726948" y="203200"/>
                </a:lnTo>
                <a:lnTo>
                  <a:pt x="728472" y="208280"/>
                </a:lnTo>
                <a:lnTo>
                  <a:pt x="733044" y="209550"/>
                </a:lnTo>
                <a:lnTo>
                  <a:pt x="844296" y="290830"/>
                </a:lnTo>
                <a:lnTo>
                  <a:pt x="850392" y="293370"/>
                </a:lnTo>
                <a:lnTo>
                  <a:pt x="853440" y="292100"/>
                </a:lnTo>
                <a:lnTo>
                  <a:pt x="858012" y="292100"/>
                </a:lnTo>
                <a:lnTo>
                  <a:pt x="861060" y="290830"/>
                </a:lnTo>
                <a:lnTo>
                  <a:pt x="862584" y="287020"/>
                </a:lnTo>
                <a:lnTo>
                  <a:pt x="872642" y="271780"/>
                </a:lnTo>
                <a:lnTo>
                  <a:pt x="963168" y="134620"/>
                </a:lnTo>
                <a:lnTo>
                  <a:pt x="966216" y="130810"/>
                </a:lnTo>
                <a:lnTo>
                  <a:pt x="966216" y="124460"/>
                </a:lnTo>
                <a:close/>
              </a:path>
              <a:path w="1127760" h="811529">
                <a:moveTo>
                  <a:pt x="1127760" y="400812"/>
                </a:moveTo>
                <a:lnTo>
                  <a:pt x="1123188" y="396240"/>
                </a:lnTo>
                <a:lnTo>
                  <a:pt x="1117092" y="394716"/>
                </a:lnTo>
                <a:lnTo>
                  <a:pt x="942695" y="350520"/>
                </a:lnTo>
                <a:lnTo>
                  <a:pt x="894588" y="338328"/>
                </a:lnTo>
                <a:lnTo>
                  <a:pt x="891527" y="336804"/>
                </a:lnTo>
                <a:lnTo>
                  <a:pt x="886968" y="336804"/>
                </a:lnTo>
                <a:lnTo>
                  <a:pt x="880872" y="342900"/>
                </a:lnTo>
                <a:lnTo>
                  <a:pt x="879348" y="345948"/>
                </a:lnTo>
                <a:lnTo>
                  <a:pt x="879348" y="466344"/>
                </a:lnTo>
                <a:lnTo>
                  <a:pt x="880872" y="470916"/>
                </a:lnTo>
                <a:lnTo>
                  <a:pt x="883920" y="472440"/>
                </a:lnTo>
                <a:lnTo>
                  <a:pt x="886968" y="475488"/>
                </a:lnTo>
                <a:lnTo>
                  <a:pt x="894588" y="475488"/>
                </a:lnTo>
                <a:lnTo>
                  <a:pt x="942695" y="463296"/>
                </a:lnTo>
                <a:lnTo>
                  <a:pt x="1117092" y="419100"/>
                </a:lnTo>
                <a:lnTo>
                  <a:pt x="1123188" y="417576"/>
                </a:lnTo>
                <a:lnTo>
                  <a:pt x="1127760" y="411480"/>
                </a:lnTo>
                <a:lnTo>
                  <a:pt x="1127760" y="400812"/>
                </a:lnTo>
                <a:close/>
              </a:path>
            </a:pathLst>
          </a:custGeom>
          <a:solidFill>
            <a:srgbClr val="93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2</a:t>
            </a:r>
            <a:r>
              <a:rPr lang="fr-FR" dirty="0"/>
              <a:t>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spcBef>
                <a:spcPts val="100"/>
              </a:spcBef>
            </a:pPr>
            <a:r>
              <a:rPr spc="-5" dirty="0"/>
              <a:t>SECURITE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7050" y="3784155"/>
            <a:ext cx="1660146" cy="17099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982" y="4368495"/>
            <a:ext cx="6249670" cy="32951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7540">
              <a:spcBef>
                <a:spcPts val="95"/>
              </a:spcBef>
            </a:pPr>
            <a:r>
              <a:rPr sz="2200" b="1" i="1" spc="-75" dirty="0">
                <a:solidFill>
                  <a:srgbClr val="366091"/>
                </a:solidFill>
                <a:latin typeface="Verdana"/>
                <a:cs typeface="Verdana"/>
              </a:rPr>
              <a:t>SITUATIONS</a:t>
            </a:r>
            <a:r>
              <a:rPr sz="2200" b="1" i="1" spc="-4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60" dirty="0">
                <a:solidFill>
                  <a:srgbClr val="366091"/>
                </a:solidFill>
                <a:latin typeface="Verdana"/>
                <a:cs typeface="Verdana"/>
              </a:rPr>
              <a:t>D’URGENCE</a:t>
            </a:r>
            <a:endParaRPr sz="2200" dirty="0">
              <a:latin typeface="Verdana"/>
              <a:cs typeface="Verdana"/>
            </a:endParaRPr>
          </a:p>
          <a:p>
            <a:pPr>
              <a:spcBef>
                <a:spcPts val="30"/>
              </a:spcBef>
            </a:pPr>
            <a:endParaRPr sz="1200" dirty="0">
              <a:latin typeface="Verdana"/>
              <a:cs typeface="Verdana"/>
            </a:endParaRPr>
          </a:p>
          <a:p>
            <a:pPr marL="133350" indent="-121285">
              <a:spcBef>
                <a:spcPts val="5"/>
              </a:spcBef>
              <a:buChar char="-"/>
              <a:tabLst>
                <a:tab pos="133985" algn="l"/>
              </a:tabLst>
            </a:pPr>
            <a:r>
              <a:rPr sz="1900" b="1" spc="-5" dirty="0">
                <a:solidFill>
                  <a:srgbClr val="366091"/>
                </a:solidFill>
                <a:latin typeface="Calibri"/>
                <a:cs typeface="Calibri"/>
              </a:rPr>
              <a:t>Incendie</a:t>
            </a:r>
            <a:endParaRPr sz="1900" dirty="0">
              <a:latin typeface="Calibri"/>
              <a:cs typeface="Calibri"/>
            </a:endParaRPr>
          </a:p>
          <a:p>
            <a:pPr marL="20320" marR="11430">
              <a:spcBef>
                <a:spcPts val="95"/>
              </a:spcBef>
            </a:pP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 cas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constatation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départ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feu,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prévenez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 immédiatement </a:t>
            </a:r>
            <a:r>
              <a:rPr sz="1900" spc="-3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personnel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(secrétaire,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formateurs,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ASH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…)</a:t>
            </a:r>
            <a:endParaRPr sz="1900" dirty="0">
              <a:latin typeface="Calibri"/>
              <a:cs typeface="Calibri"/>
            </a:endParaRPr>
          </a:p>
          <a:p>
            <a:pPr marL="20320" marR="5080"/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Lors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signal sonore</a:t>
            </a:r>
            <a:r>
              <a:rPr sz="19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l’alarme,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évacuez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calmement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par 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l’itinéraire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plus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court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jusqu’au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point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rassemblement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(parking)</a:t>
            </a:r>
            <a:endParaRPr sz="1900" dirty="0">
              <a:latin typeface="Calibri"/>
              <a:cs typeface="Calibri"/>
            </a:endParaRPr>
          </a:p>
          <a:p>
            <a:pPr marL="161925" indent="-149860">
              <a:spcBef>
                <a:spcPts val="940"/>
              </a:spcBef>
              <a:buSzPct val="122222"/>
              <a:buChar char="-"/>
              <a:tabLst>
                <a:tab pos="162560" algn="l"/>
              </a:tabLst>
            </a:pPr>
            <a:r>
              <a:rPr sz="1900" b="1" dirty="0">
                <a:solidFill>
                  <a:srgbClr val="366091"/>
                </a:solidFill>
                <a:latin typeface="Calibri"/>
                <a:cs typeface="Calibri"/>
              </a:rPr>
              <a:t>Attentat</a:t>
            </a:r>
            <a:endParaRPr sz="1900" dirty="0">
              <a:latin typeface="Calibri"/>
              <a:cs typeface="Calibri"/>
            </a:endParaRPr>
          </a:p>
          <a:p>
            <a:pPr marL="334010">
              <a:spcBef>
                <a:spcPts val="20"/>
              </a:spcBef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Voir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guide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conduite</a:t>
            </a:r>
            <a:r>
              <a:rPr sz="19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19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tenir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en</a:t>
            </a:r>
            <a:r>
              <a:rPr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annexe</a:t>
            </a:r>
            <a:endParaRPr sz="19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9208" y="7782940"/>
            <a:ext cx="3665219" cy="18394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700" y="9625456"/>
            <a:ext cx="48767" cy="182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659" y="9646793"/>
            <a:ext cx="3410711" cy="103022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72556" y="9613265"/>
            <a:ext cx="2595880" cy="1064260"/>
          </a:xfrm>
          <a:custGeom>
            <a:avLst/>
            <a:gdLst/>
            <a:ahLst/>
            <a:cxnLst/>
            <a:rect l="l" t="t" r="r" b="b"/>
            <a:pathLst>
              <a:path w="2595880" h="1064259">
                <a:moveTo>
                  <a:pt x="2595788" y="1063752"/>
                </a:moveTo>
                <a:lnTo>
                  <a:pt x="2038666" y="1063752"/>
                </a:lnTo>
                <a:lnTo>
                  <a:pt x="4571" y="9143"/>
                </a:lnTo>
                <a:lnTo>
                  <a:pt x="0" y="0"/>
                </a:lnTo>
                <a:lnTo>
                  <a:pt x="2595788" y="10637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96" y="9430384"/>
            <a:ext cx="2552700" cy="124663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022" y="1338074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1836"/>
                </a:moveTo>
                <a:lnTo>
                  <a:pt x="604266" y="210312"/>
                </a:lnTo>
                <a:lnTo>
                  <a:pt x="601980" y="205740"/>
                </a:lnTo>
                <a:lnTo>
                  <a:pt x="601980" y="204216"/>
                </a:lnTo>
                <a:lnTo>
                  <a:pt x="600456" y="202692"/>
                </a:lnTo>
                <a:lnTo>
                  <a:pt x="597408" y="195072"/>
                </a:lnTo>
                <a:lnTo>
                  <a:pt x="595884" y="195072"/>
                </a:lnTo>
                <a:lnTo>
                  <a:pt x="595884" y="193548"/>
                </a:lnTo>
                <a:lnTo>
                  <a:pt x="589788" y="185928"/>
                </a:lnTo>
                <a:lnTo>
                  <a:pt x="557784" y="158496"/>
                </a:lnTo>
                <a:lnTo>
                  <a:pt x="513588" y="129540"/>
                </a:lnTo>
                <a:lnTo>
                  <a:pt x="460248" y="100584"/>
                </a:lnTo>
                <a:lnTo>
                  <a:pt x="402336" y="73152"/>
                </a:lnTo>
                <a:lnTo>
                  <a:pt x="361188" y="56388"/>
                </a:lnTo>
                <a:lnTo>
                  <a:pt x="320040" y="41148"/>
                </a:lnTo>
                <a:lnTo>
                  <a:pt x="273939" y="25908"/>
                </a:lnTo>
                <a:lnTo>
                  <a:pt x="259080" y="21336"/>
                </a:lnTo>
                <a:lnTo>
                  <a:pt x="240792" y="15240"/>
                </a:lnTo>
                <a:lnTo>
                  <a:pt x="222504" y="10668"/>
                </a:lnTo>
                <a:lnTo>
                  <a:pt x="204216" y="7620"/>
                </a:lnTo>
                <a:lnTo>
                  <a:pt x="187452" y="4572"/>
                </a:lnTo>
                <a:lnTo>
                  <a:pt x="172212" y="1524"/>
                </a:lnTo>
                <a:lnTo>
                  <a:pt x="158496" y="0"/>
                </a:lnTo>
                <a:lnTo>
                  <a:pt x="144780" y="0"/>
                </a:lnTo>
                <a:lnTo>
                  <a:pt x="132588" y="1524"/>
                </a:lnTo>
                <a:lnTo>
                  <a:pt x="121920" y="3048"/>
                </a:lnTo>
                <a:lnTo>
                  <a:pt x="120396" y="3048"/>
                </a:lnTo>
                <a:lnTo>
                  <a:pt x="118872" y="4572"/>
                </a:lnTo>
                <a:lnTo>
                  <a:pt x="111252" y="7620"/>
                </a:lnTo>
                <a:lnTo>
                  <a:pt x="102108" y="13716"/>
                </a:lnTo>
                <a:lnTo>
                  <a:pt x="53340" y="76200"/>
                </a:lnTo>
                <a:lnTo>
                  <a:pt x="28956" y="135636"/>
                </a:lnTo>
                <a:lnTo>
                  <a:pt x="10668" y="201168"/>
                </a:lnTo>
                <a:lnTo>
                  <a:pt x="6096" y="234696"/>
                </a:lnTo>
                <a:lnTo>
                  <a:pt x="3048" y="251460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13944"/>
                </a:lnTo>
                <a:lnTo>
                  <a:pt x="4572" y="355092"/>
                </a:lnTo>
                <a:lnTo>
                  <a:pt x="9144" y="365760"/>
                </a:lnTo>
                <a:lnTo>
                  <a:pt x="12192" y="377952"/>
                </a:lnTo>
                <a:lnTo>
                  <a:pt x="18288" y="387096"/>
                </a:lnTo>
                <a:lnTo>
                  <a:pt x="18288" y="388620"/>
                </a:lnTo>
                <a:lnTo>
                  <a:pt x="24384" y="396240"/>
                </a:lnTo>
                <a:lnTo>
                  <a:pt x="32004" y="403860"/>
                </a:lnTo>
                <a:lnTo>
                  <a:pt x="33528" y="403860"/>
                </a:lnTo>
                <a:lnTo>
                  <a:pt x="33528" y="405384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1816" y="413004"/>
                </a:lnTo>
                <a:lnTo>
                  <a:pt x="53340" y="413004"/>
                </a:lnTo>
                <a:lnTo>
                  <a:pt x="64008" y="414528"/>
                </a:lnTo>
                <a:lnTo>
                  <a:pt x="77724" y="416052"/>
                </a:lnTo>
                <a:lnTo>
                  <a:pt x="92964" y="416052"/>
                </a:lnTo>
                <a:lnTo>
                  <a:pt x="108204" y="414528"/>
                </a:lnTo>
                <a:lnTo>
                  <a:pt x="126492" y="413004"/>
                </a:lnTo>
                <a:lnTo>
                  <a:pt x="144780" y="409956"/>
                </a:lnTo>
                <a:lnTo>
                  <a:pt x="166116" y="406908"/>
                </a:lnTo>
                <a:lnTo>
                  <a:pt x="185928" y="402336"/>
                </a:lnTo>
                <a:lnTo>
                  <a:pt x="208788" y="397764"/>
                </a:lnTo>
                <a:lnTo>
                  <a:pt x="230124" y="391668"/>
                </a:lnTo>
                <a:lnTo>
                  <a:pt x="237744" y="390144"/>
                </a:lnTo>
                <a:lnTo>
                  <a:pt x="252984" y="387096"/>
                </a:lnTo>
                <a:lnTo>
                  <a:pt x="347472" y="359664"/>
                </a:lnTo>
                <a:lnTo>
                  <a:pt x="394716" y="342900"/>
                </a:lnTo>
                <a:lnTo>
                  <a:pt x="417576" y="335280"/>
                </a:lnTo>
                <a:lnTo>
                  <a:pt x="438912" y="326136"/>
                </a:lnTo>
                <a:lnTo>
                  <a:pt x="460248" y="318516"/>
                </a:lnTo>
                <a:lnTo>
                  <a:pt x="480060" y="309372"/>
                </a:lnTo>
                <a:lnTo>
                  <a:pt x="499872" y="301752"/>
                </a:lnTo>
                <a:lnTo>
                  <a:pt x="518160" y="292608"/>
                </a:lnTo>
                <a:lnTo>
                  <a:pt x="534924" y="284988"/>
                </a:lnTo>
                <a:lnTo>
                  <a:pt x="550164" y="275844"/>
                </a:lnTo>
                <a:lnTo>
                  <a:pt x="563880" y="268224"/>
                </a:lnTo>
                <a:lnTo>
                  <a:pt x="576072" y="260604"/>
                </a:lnTo>
                <a:lnTo>
                  <a:pt x="585216" y="252984"/>
                </a:lnTo>
                <a:lnTo>
                  <a:pt x="597408" y="240792"/>
                </a:lnTo>
                <a:lnTo>
                  <a:pt x="600456" y="236220"/>
                </a:lnTo>
                <a:lnTo>
                  <a:pt x="600456" y="234696"/>
                </a:lnTo>
                <a:lnTo>
                  <a:pt x="601980" y="234696"/>
                </a:lnTo>
                <a:lnTo>
                  <a:pt x="603504" y="231648"/>
                </a:lnTo>
                <a:lnTo>
                  <a:pt x="603504" y="228600"/>
                </a:lnTo>
                <a:lnTo>
                  <a:pt x="605028" y="225552"/>
                </a:lnTo>
                <a:lnTo>
                  <a:pt x="605028" y="222504"/>
                </a:lnTo>
                <a:lnTo>
                  <a:pt x="605028" y="220980"/>
                </a:lnTo>
                <a:lnTo>
                  <a:pt x="605028" y="219837"/>
                </a:lnTo>
                <a:lnTo>
                  <a:pt x="592086" y="219837"/>
                </a:lnTo>
                <a:lnTo>
                  <a:pt x="591985" y="219456"/>
                </a:lnTo>
                <a:lnTo>
                  <a:pt x="605028" y="219456"/>
                </a:lnTo>
                <a:lnTo>
                  <a:pt x="605028" y="217932"/>
                </a:lnTo>
                <a:lnTo>
                  <a:pt x="605028" y="213360"/>
                </a:lnTo>
                <a:lnTo>
                  <a:pt x="605028" y="211836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3310" y="1191359"/>
            <a:ext cx="7032540" cy="2477601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821690">
              <a:spcBef>
                <a:spcPts val="1200"/>
              </a:spcBef>
            </a:pPr>
            <a:r>
              <a:rPr sz="2200" b="1" i="1" spc="-204" dirty="0">
                <a:solidFill>
                  <a:srgbClr val="366091"/>
                </a:solidFill>
                <a:latin typeface="Verdana"/>
                <a:cs typeface="Verdana"/>
              </a:rPr>
              <a:t>G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315" dirty="0">
                <a:solidFill>
                  <a:srgbClr val="366091"/>
                </a:solidFill>
                <a:latin typeface="Verdana"/>
                <a:cs typeface="Verdana"/>
              </a:rPr>
              <a:t>S</a:t>
            </a:r>
            <a:r>
              <a:rPr sz="2200" b="1" i="1" spc="-55" dirty="0">
                <a:solidFill>
                  <a:srgbClr val="366091"/>
                </a:solidFill>
                <a:latin typeface="Verdana"/>
                <a:cs typeface="Verdana"/>
              </a:rPr>
              <a:t>T</a:t>
            </a:r>
            <a:r>
              <a:rPr sz="2200" b="1" i="1" spc="-125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335" dirty="0">
                <a:solidFill>
                  <a:srgbClr val="366091"/>
                </a:solidFill>
                <a:latin typeface="Verdana"/>
                <a:cs typeface="Verdana"/>
              </a:rPr>
              <a:t>S</a:t>
            </a:r>
            <a:r>
              <a:rPr sz="2200" b="1" i="1" spc="-3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200" b="1" i="1" spc="-15" dirty="0">
                <a:solidFill>
                  <a:srgbClr val="366091"/>
                </a:solidFill>
                <a:latin typeface="Verdana"/>
                <a:cs typeface="Verdana"/>
              </a:rPr>
              <a:t>B</a:t>
            </a:r>
            <a:r>
              <a:rPr sz="2200" b="1" i="1" spc="-45" dirty="0">
                <a:solidFill>
                  <a:srgbClr val="366091"/>
                </a:solidFill>
                <a:latin typeface="Verdana"/>
                <a:cs typeface="Verdana"/>
              </a:rPr>
              <a:t>A</a:t>
            </a:r>
            <a:r>
              <a:rPr sz="2200" b="1" i="1" spc="55" dirty="0">
                <a:solidFill>
                  <a:srgbClr val="366091"/>
                </a:solidFill>
                <a:latin typeface="Verdana"/>
                <a:cs typeface="Verdana"/>
              </a:rPr>
              <a:t>RR</a:t>
            </a:r>
            <a:r>
              <a:rPr sz="2200" b="1" i="1" spc="5" dirty="0">
                <a:solidFill>
                  <a:srgbClr val="366091"/>
                </a:solidFill>
                <a:latin typeface="Verdana"/>
                <a:cs typeface="Verdana"/>
              </a:rPr>
              <a:t>I</a:t>
            </a:r>
            <a:r>
              <a:rPr sz="2200" b="1" i="1" spc="-17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55" dirty="0">
                <a:solidFill>
                  <a:srgbClr val="366091"/>
                </a:solidFill>
                <a:latin typeface="Verdana"/>
                <a:cs typeface="Verdana"/>
              </a:rPr>
              <a:t>R</a:t>
            </a:r>
            <a:r>
              <a:rPr sz="2200" b="1" i="1" spc="-150" dirty="0">
                <a:solidFill>
                  <a:srgbClr val="366091"/>
                </a:solidFill>
                <a:latin typeface="Verdana"/>
                <a:cs typeface="Verdana"/>
              </a:rPr>
              <a:t>E</a:t>
            </a:r>
            <a:r>
              <a:rPr sz="2200" b="1" i="1" spc="-335" dirty="0">
                <a:solidFill>
                  <a:srgbClr val="366091"/>
                </a:solidFill>
                <a:latin typeface="Verdana"/>
                <a:cs typeface="Verdana"/>
              </a:rPr>
              <a:t>S</a:t>
            </a:r>
            <a:endParaRPr sz="2200" dirty="0">
              <a:latin typeface="Verdana"/>
              <a:cs typeface="Verdana"/>
            </a:endParaRPr>
          </a:p>
          <a:p>
            <a:pPr marL="12700" marR="5080" algn="just">
              <a:spcBef>
                <a:spcPts val="900"/>
              </a:spcBef>
            </a:pP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Le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contexte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sanitaire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peut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exiger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que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nous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prenions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des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mesures 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spécifiques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pour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la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sécurité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des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personnes.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Il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pourra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alors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vous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être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demandé</a:t>
            </a:r>
            <a:r>
              <a:rPr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1900" spc="-5" dirty="0" err="1" smtClean="0">
                <a:solidFill>
                  <a:srgbClr val="366091"/>
                </a:solidFill>
                <a:latin typeface="Calibri"/>
                <a:cs typeface="Calibri"/>
              </a:rPr>
              <a:t>enir</a:t>
            </a:r>
            <a:r>
              <a:rPr sz="1900" spc="-5" dirty="0" smtClean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à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19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avec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19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1900" spc="-5" dirty="0" smtClean="0">
                <a:solidFill>
                  <a:srgbClr val="366091"/>
                </a:solidFill>
                <a:latin typeface="Calibri"/>
                <a:cs typeface="Calibri"/>
              </a:rPr>
              <a:t>masque</a:t>
            </a:r>
            <a:r>
              <a:rPr lang="fr-FR" sz="1900" spc="-5" dirty="0" smtClean="0">
                <a:solidFill>
                  <a:srgbClr val="366091"/>
                </a:solidFill>
                <a:latin typeface="Calibri"/>
                <a:cs typeface="Calibri"/>
              </a:rPr>
              <a:t>,</a:t>
            </a:r>
            <a:r>
              <a:rPr lang="fr-FR" sz="1900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dirty="0" smtClean="0">
                <a:solidFill>
                  <a:srgbClr val="366091"/>
                </a:solidFill>
                <a:cs typeface="Calibri"/>
              </a:rPr>
              <a:t>de</a:t>
            </a:r>
            <a:r>
              <a:rPr lang="fr-FR" sz="1900" spc="-5" dirty="0" smtClean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cs typeface="Calibri"/>
              </a:rPr>
              <a:t>respecter</a:t>
            </a:r>
            <a:r>
              <a:rPr lang="fr-FR" sz="1900" spc="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cs typeface="Calibri"/>
              </a:rPr>
              <a:t>toutes</a:t>
            </a:r>
            <a:r>
              <a:rPr lang="fr-FR" sz="1900" spc="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spc="-10" dirty="0">
                <a:solidFill>
                  <a:srgbClr val="366091"/>
                </a:solidFill>
                <a:cs typeface="Calibri"/>
              </a:rPr>
              <a:t>les</a:t>
            </a:r>
            <a:r>
              <a:rPr lang="fr-FR" sz="1900" spc="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dirty="0">
                <a:solidFill>
                  <a:srgbClr val="366091"/>
                </a:solidFill>
                <a:cs typeface="Calibri"/>
              </a:rPr>
              <a:t>mesures</a:t>
            </a:r>
            <a:r>
              <a:rPr lang="fr-FR" sz="1900" spc="-10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dirty="0">
                <a:solidFill>
                  <a:srgbClr val="366091"/>
                </a:solidFill>
                <a:cs typeface="Calibri"/>
              </a:rPr>
              <a:t>qui</a:t>
            </a:r>
            <a:r>
              <a:rPr lang="fr-FR" sz="1900" spc="5" dirty="0">
                <a:solidFill>
                  <a:srgbClr val="366091"/>
                </a:solidFill>
                <a:cs typeface="Calibri"/>
              </a:rPr>
              <a:t>  </a:t>
            </a:r>
            <a:r>
              <a:rPr lang="fr-FR" sz="1900" dirty="0">
                <a:solidFill>
                  <a:srgbClr val="366091"/>
                </a:solidFill>
                <a:cs typeface="Calibri"/>
              </a:rPr>
              <a:t>seraient</a:t>
            </a:r>
            <a:r>
              <a:rPr lang="fr-FR" sz="1900" spc="-5" dirty="0">
                <a:solidFill>
                  <a:srgbClr val="366091"/>
                </a:solidFill>
                <a:cs typeface="Calibri"/>
              </a:rPr>
              <a:t> </a:t>
            </a:r>
            <a:r>
              <a:rPr lang="fr-FR" sz="1900" spc="-5" dirty="0" smtClean="0">
                <a:solidFill>
                  <a:srgbClr val="366091"/>
                </a:solidFill>
                <a:cs typeface="Calibri"/>
              </a:rPr>
              <a:t>préconisées.</a:t>
            </a:r>
            <a:endParaRPr lang="fr-FR" sz="1900" dirty="0">
              <a:latin typeface="Calibri"/>
              <a:cs typeface="Calibri"/>
            </a:endParaRPr>
          </a:p>
          <a:p>
            <a:pPr marL="12700" marR="5080" algn="just">
              <a:spcBef>
                <a:spcPts val="900"/>
              </a:spcBef>
            </a:pPr>
            <a:r>
              <a:rPr lang="fr-FR" sz="1900" spc="-10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lang="fr-FR" sz="1900" spc="-10" dirty="0" smtClean="0">
                <a:solidFill>
                  <a:srgbClr val="366091"/>
                </a:solidFill>
                <a:latin typeface="Calibri"/>
                <a:cs typeface="Calibri"/>
              </a:rPr>
              <a:t>es</a:t>
            </a:r>
            <a:r>
              <a:rPr lang="fr-FR" sz="1900" spc="10" dirty="0" smtClean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latin typeface="Calibri"/>
                <a:cs typeface="Calibri"/>
              </a:rPr>
              <a:t>Solutions</a:t>
            </a:r>
            <a:r>
              <a:rPr lang="fr-FR"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latin typeface="Calibri"/>
                <a:cs typeface="Calibri"/>
              </a:rPr>
              <a:t>Hydro</a:t>
            </a:r>
            <a:r>
              <a:rPr lang="fr-FR" sz="19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latin typeface="Calibri"/>
                <a:cs typeface="Calibri"/>
              </a:rPr>
              <a:t>Alcooliques</a:t>
            </a:r>
            <a:r>
              <a:rPr lang="fr-FR" sz="19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5" dirty="0" smtClean="0">
                <a:solidFill>
                  <a:srgbClr val="366091"/>
                </a:solidFill>
                <a:latin typeface="Calibri"/>
                <a:cs typeface="Calibri"/>
              </a:rPr>
              <a:t>sont </a:t>
            </a:r>
            <a:r>
              <a:rPr lang="fr-FR" sz="1900" dirty="0" smtClean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lang="fr-FR" sz="1900" spc="30" dirty="0" smtClean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>
                <a:solidFill>
                  <a:srgbClr val="366091"/>
                </a:solidFill>
                <a:latin typeface="Calibri"/>
                <a:cs typeface="Calibri"/>
              </a:rPr>
              <a:t>votre</a:t>
            </a:r>
            <a:r>
              <a:rPr lang="fr-FR" sz="19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1900" spc="-5" dirty="0" smtClean="0">
                <a:solidFill>
                  <a:srgbClr val="366091"/>
                </a:solidFill>
                <a:latin typeface="Calibri"/>
                <a:cs typeface="Calibri"/>
              </a:rPr>
              <a:t>disposition dans chaque salle de cours.</a:t>
            </a:r>
            <a:endParaRPr lang="fr-FR" sz="19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9234" y="4375923"/>
            <a:ext cx="605155" cy="416559"/>
          </a:xfrm>
          <a:custGeom>
            <a:avLst/>
            <a:gdLst/>
            <a:ahLst/>
            <a:cxnLst/>
            <a:rect l="l" t="t" r="r" b="b"/>
            <a:pathLst>
              <a:path w="605155" h="416560">
                <a:moveTo>
                  <a:pt x="605028" y="217932"/>
                </a:moveTo>
                <a:lnTo>
                  <a:pt x="604266" y="216408"/>
                </a:lnTo>
                <a:lnTo>
                  <a:pt x="603504" y="214884"/>
                </a:lnTo>
                <a:lnTo>
                  <a:pt x="603504" y="213360"/>
                </a:lnTo>
                <a:lnTo>
                  <a:pt x="603504" y="211836"/>
                </a:lnTo>
                <a:lnTo>
                  <a:pt x="602754" y="208788"/>
                </a:lnTo>
                <a:lnTo>
                  <a:pt x="601980" y="205740"/>
                </a:lnTo>
                <a:lnTo>
                  <a:pt x="600468" y="204216"/>
                </a:lnTo>
                <a:lnTo>
                  <a:pt x="600468" y="202692"/>
                </a:lnTo>
                <a:lnTo>
                  <a:pt x="595896" y="195072"/>
                </a:lnTo>
                <a:lnTo>
                  <a:pt x="595896" y="193548"/>
                </a:lnTo>
                <a:lnTo>
                  <a:pt x="594372" y="193548"/>
                </a:lnTo>
                <a:lnTo>
                  <a:pt x="588276" y="185928"/>
                </a:lnTo>
                <a:lnTo>
                  <a:pt x="579132" y="176784"/>
                </a:lnTo>
                <a:lnTo>
                  <a:pt x="557796" y="158496"/>
                </a:lnTo>
                <a:lnTo>
                  <a:pt x="544080" y="149352"/>
                </a:lnTo>
                <a:lnTo>
                  <a:pt x="528828" y="138684"/>
                </a:lnTo>
                <a:lnTo>
                  <a:pt x="513600" y="129540"/>
                </a:lnTo>
                <a:lnTo>
                  <a:pt x="496836" y="120396"/>
                </a:lnTo>
                <a:lnTo>
                  <a:pt x="478548" y="109728"/>
                </a:lnTo>
                <a:lnTo>
                  <a:pt x="460260" y="100584"/>
                </a:lnTo>
                <a:lnTo>
                  <a:pt x="400824" y="73152"/>
                </a:lnTo>
                <a:lnTo>
                  <a:pt x="318528" y="39624"/>
                </a:lnTo>
                <a:lnTo>
                  <a:pt x="298716" y="33528"/>
                </a:lnTo>
                <a:lnTo>
                  <a:pt x="278904" y="25908"/>
                </a:lnTo>
                <a:lnTo>
                  <a:pt x="259092" y="19812"/>
                </a:lnTo>
                <a:lnTo>
                  <a:pt x="239280" y="15240"/>
                </a:lnTo>
                <a:lnTo>
                  <a:pt x="220992" y="10668"/>
                </a:lnTo>
                <a:lnTo>
                  <a:pt x="204228" y="6096"/>
                </a:lnTo>
                <a:lnTo>
                  <a:pt x="187464" y="3048"/>
                </a:lnTo>
                <a:lnTo>
                  <a:pt x="156984" y="0"/>
                </a:lnTo>
                <a:lnTo>
                  <a:pt x="144792" y="0"/>
                </a:lnTo>
                <a:lnTo>
                  <a:pt x="132600" y="1524"/>
                </a:lnTo>
                <a:lnTo>
                  <a:pt x="121932" y="3048"/>
                </a:lnTo>
                <a:lnTo>
                  <a:pt x="118884" y="3048"/>
                </a:lnTo>
                <a:lnTo>
                  <a:pt x="118884" y="4572"/>
                </a:lnTo>
                <a:lnTo>
                  <a:pt x="109740" y="7620"/>
                </a:lnTo>
                <a:lnTo>
                  <a:pt x="100596" y="13716"/>
                </a:lnTo>
                <a:lnTo>
                  <a:pt x="91452" y="21336"/>
                </a:lnTo>
                <a:lnTo>
                  <a:pt x="83832" y="30480"/>
                </a:lnTo>
                <a:lnTo>
                  <a:pt x="74688" y="39624"/>
                </a:lnTo>
                <a:lnTo>
                  <a:pt x="67068" y="50292"/>
                </a:lnTo>
                <a:lnTo>
                  <a:pt x="59448" y="64008"/>
                </a:lnTo>
                <a:lnTo>
                  <a:pt x="53352" y="76200"/>
                </a:lnTo>
                <a:lnTo>
                  <a:pt x="45720" y="89916"/>
                </a:lnTo>
                <a:lnTo>
                  <a:pt x="27432" y="135636"/>
                </a:lnTo>
                <a:lnTo>
                  <a:pt x="10668" y="201168"/>
                </a:lnTo>
                <a:lnTo>
                  <a:pt x="1524" y="268224"/>
                </a:lnTo>
                <a:lnTo>
                  <a:pt x="0" y="283464"/>
                </a:lnTo>
                <a:lnTo>
                  <a:pt x="0" y="327660"/>
                </a:lnTo>
                <a:lnTo>
                  <a:pt x="1524" y="341376"/>
                </a:lnTo>
                <a:lnTo>
                  <a:pt x="7620" y="365760"/>
                </a:lnTo>
                <a:lnTo>
                  <a:pt x="16764" y="387096"/>
                </a:lnTo>
                <a:lnTo>
                  <a:pt x="18288" y="388620"/>
                </a:lnTo>
                <a:lnTo>
                  <a:pt x="22860" y="394716"/>
                </a:lnTo>
                <a:lnTo>
                  <a:pt x="22860" y="396240"/>
                </a:lnTo>
                <a:lnTo>
                  <a:pt x="24384" y="396240"/>
                </a:lnTo>
                <a:lnTo>
                  <a:pt x="24384" y="397764"/>
                </a:lnTo>
                <a:lnTo>
                  <a:pt x="30480" y="402336"/>
                </a:lnTo>
                <a:lnTo>
                  <a:pt x="32004" y="403860"/>
                </a:lnTo>
                <a:lnTo>
                  <a:pt x="33528" y="403860"/>
                </a:lnTo>
                <a:lnTo>
                  <a:pt x="39624" y="408432"/>
                </a:lnTo>
                <a:lnTo>
                  <a:pt x="41148" y="408432"/>
                </a:lnTo>
                <a:lnTo>
                  <a:pt x="41148" y="409956"/>
                </a:lnTo>
                <a:lnTo>
                  <a:pt x="42672" y="409956"/>
                </a:lnTo>
                <a:lnTo>
                  <a:pt x="50292" y="413004"/>
                </a:lnTo>
                <a:lnTo>
                  <a:pt x="53352" y="413004"/>
                </a:lnTo>
                <a:lnTo>
                  <a:pt x="62496" y="414528"/>
                </a:lnTo>
                <a:lnTo>
                  <a:pt x="76212" y="416052"/>
                </a:lnTo>
                <a:lnTo>
                  <a:pt x="91452" y="414528"/>
                </a:lnTo>
                <a:lnTo>
                  <a:pt x="108216" y="414528"/>
                </a:lnTo>
                <a:lnTo>
                  <a:pt x="126504" y="411480"/>
                </a:lnTo>
                <a:lnTo>
                  <a:pt x="144792" y="409956"/>
                </a:lnTo>
                <a:lnTo>
                  <a:pt x="164604" y="406908"/>
                </a:lnTo>
                <a:lnTo>
                  <a:pt x="207276" y="397764"/>
                </a:lnTo>
                <a:lnTo>
                  <a:pt x="235839" y="390144"/>
                </a:lnTo>
                <a:lnTo>
                  <a:pt x="300240" y="373380"/>
                </a:lnTo>
                <a:lnTo>
                  <a:pt x="347472" y="358140"/>
                </a:lnTo>
                <a:lnTo>
                  <a:pt x="416064" y="335280"/>
                </a:lnTo>
                <a:lnTo>
                  <a:pt x="438924" y="326136"/>
                </a:lnTo>
                <a:lnTo>
                  <a:pt x="460260" y="318516"/>
                </a:lnTo>
                <a:lnTo>
                  <a:pt x="480072" y="309372"/>
                </a:lnTo>
                <a:lnTo>
                  <a:pt x="499884" y="301752"/>
                </a:lnTo>
                <a:lnTo>
                  <a:pt x="516648" y="292608"/>
                </a:lnTo>
                <a:lnTo>
                  <a:pt x="533412" y="284988"/>
                </a:lnTo>
                <a:lnTo>
                  <a:pt x="548652" y="275844"/>
                </a:lnTo>
                <a:lnTo>
                  <a:pt x="562368" y="268224"/>
                </a:lnTo>
                <a:lnTo>
                  <a:pt x="574560" y="260604"/>
                </a:lnTo>
                <a:lnTo>
                  <a:pt x="585228" y="251460"/>
                </a:lnTo>
                <a:lnTo>
                  <a:pt x="589800" y="248412"/>
                </a:lnTo>
                <a:lnTo>
                  <a:pt x="595896" y="239268"/>
                </a:lnTo>
                <a:lnTo>
                  <a:pt x="600468" y="234696"/>
                </a:lnTo>
                <a:lnTo>
                  <a:pt x="601980" y="230124"/>
                </a:lnTo>
                <a:lnTo>
                  <a:pt x="601980" y="228600"/>
                </a:lnTo>
                <a:lnTo>
                  <a:pt x="603504" y="225552"/>
                </a:lnTo>
                <a:lnTo>
                  <a:pt x="603504" y="224028"/>
                </a:lnTo>
                <a:lnTo>
                  <a:pt x="605028" y="220980"/>
                </a:lnTo>
                <a:lnTo>
                  <a:pt x="605028" y="217932"/>
                </a:lnTo>
                <a:close/>
              </a:path>
            </a:pathLst>
          </a:custGeom>
          <a:solidFill>
            <a:srgbClr val="CA03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67506" y="6196792"/>
            <a:ext cx="806196" cy="795527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2</a:t>
            </a:r>
            <a:r>
              <a:rPr lang="fr-FR" dirty="0"/>
              <a:t>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/>
          <p:cNvGrpSpPr/>
          <p:nvPr/>
        </p:nvGrpSpPr>
        <p:grpSpPr>
          <a:xfrm>
            <a:off x="4244771" y="6826987"/>
            <a:ext cx="2618740" cy="2726690"/>
            <a:chOff x="2903219" y="7965948"/>
            <a:chExt cx="2618740" cy="2726690"/>
          </a:xfrm>
        </p:grpSpPr>
        <p:pic>
          <p:nvPicPr>
            <p:cNvPr id="9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7223" y="9783831"/>
              <a:ext cx="1817055" cy="908553"/>
            </a:xfrm>
            <a:prstGeom prst="rect">
              <a:avLst/>
            </a:prstGeom>
          </p:spPr>
        </p:pic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4915" y="8662430"/>
              <a:ext cx="1614409" cy="1416383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3883151" y="8648700"/>
              <a:ext cx="1638300" cy="1435100"/>
            </a:xfrm>
            <a:custGeom>
              <a:avLst/>
              <a:gdLst/>
              <a:ahLst/>
              <a:cxnLst/>
              <a:rect l="l" t="t" r="r" b="b"/>
              <a:pathLst>
                <a:path w="1638300" h="1435100">
                  <a:moveTo>
                    <a:pt x="1563624" y="12700"/>
                  </a:moveTo>
                  <a:lnTo>
                    <a:pt x="1338071" y="12700"/>
                  </a:lnTo>
                  <a:lnTo>
                    <a:pt x="1374648" y="0"/>
                  </a:lnTo>
                  <a:lnTo>
                    <a:pt x="1556003" y="0"/>
                  </a:lnTo>
                  <a:lnTo>
                    <a:pt x="1563624" y="12700"/>
                  </a:lnTo>
                  <a:close/>
                </a:path>
                <a:path w="1638300" h="1435100">
                  <a:moveTo>
                    <a:pt x="51816" y="1384300"/>
                  </a:moveTo>
                  <a:lnTo>
                    <a:pt x="21336" y="1384300"/>
                  </a:lnTo>
                  <a:lnTo>
                    <a:pt x="12191" y="1358900"/>
                  </a:lnTo>
                  <a:lnTo>
                    <a:pt x="6096" y="1333500"/>
                  </a:lnTo>
                  <a:lnTo>
                    <a:pt x="4572" y="1320800"/>
                  </a:lnTo>
                  <a:lnTo>
                    <a:pt x="1524" y="1308100"/>
                  </a:lnTo>
                  <a:lnTo>
                    <a:pt x="0" y="1282700"/>
                  </a:lnTo>
                  <a:lnTo>
                    <a:pt x="0" y="1257300"/>
                  </a:lnTo>
                  <a:lnTo>
                    <a:pt x="1524" y="1231900"/>
                  </a:lnTo>
                  <a:lnTo>
                    <a:pt x="4572" y="1193800"/>
                  </a:lnTo>
                  <a:lnTo>
                    <a:pt x="9144" y="1155700"/>
                  </a:lnTo>
                  <a:lnTo>
                    <a:pt x="15240" y="1130300"/>
                  </a:lnTo>
                  <a:lnTo>
                    <a:pt x="30480" y="1054100"/>
                  </a:lnTo>
                  <a:lnTo>
                    <a:pt x="41148" y="1016000"/>
                  </a:lnTo>
                  <a:lnTo>
                    <a:pt x="65532" y="939800"/>
                  </a:lnTo>
                  <a:lnTo>
                    <a:pt x="79248" y="901700"/>
                  </a:lnTo>
                  <a:lnTo>
                    <a:pt x="94488" y="863600"/>
                  </a:lnTo>
                  <a:lnTo>
                    <a:pt x="144780" y="749300"/>
                  </a:lnTo>
                  <a:lnTo>
                    <a:pt x="164591" y="711200"/>
                  </a:lnTo>
                  <a:lnTo>
                    <a:pt x="182880" y="673100"/>
                  </a:lnTo>
                  <a:lnTo>
                    <a:pt x="204216" y="635000"/>
                  </a:lnTo>
                  <a:lnTo>
                    <a:pt x="224028" y="609600"/>
                  </a:lnTo>
                  <a:lnTo>
                    <a:pt x="245364" y="571500"/>
                  </a:lnTo>
                  <a:lnTo>
                    <a:pt x="268224" y="546100"/>
                  </a:lnTo>
                  <a:lnTo>
                    <a:pt x="289559" y="508000"/>
                  </a:lnTo>
                  <a:lnTo>
                    <a:pt x="312420" y="482600"/>
                  </a:lnTo>
                  <a:lnTo>
                    <a:pt x="336804" y="457200"/>
                  </a:lnTo>
                  <a:lnTo>
                    <a:pt x="347472" y="444500"/>
                  </a:lnTo>
                  <a:lnTo>
                    <a:pt x="359664" y="431800"/>
                  </a:lnTo>
                  <a:lnTo>
                    <a:pt x="373380" y="419100"/>
                  </a:lnTo>
                  <a:lnTo>
                    <a:pt x="385572" y="419100"/>
                  </a:lnTo>
                  <a:lnTo>
                    <a:pt x="399288" y="406400"/>
                  </a:lnTo>
                  <a:lnTo>
                    <a:pt x="445008" y="368300"/>
                  </a:lnTo>
                  <a:lnTo>
                    <a:pt x="478536" y="342900"/>
                  </a:lnTo>
                  <a:lnTo>
                    <a:pt x="513588" y="330200"/>
                  </a:lnTo>
                  <a:lnTo>
                    <a:pt x="551688" y="304800"/>
                  </a:lnTo>
                  <a:lnTo>
                    <a:pt x="630936" y="254000"/>
                  </a:lnTo>
                  <a:lnTo>
                    <a:pt x="673608" y="241300"/>
                  </a:lnTo>
                  <a:lnTo>
                    <a:pt x="762000" y="190500"/>
                  </a:lnTo>
                  <a:lnTo>
                    <a:pt x="807720" y="177800"/>
                  </a:lnTo>
                  <a:lnTo>
                    <a:pt x="853440" y="152400"/>
                  </a:lnTo>
                  <a:lnTo>
                    <a:pt x="900683" y="139700"/>
                  </a:lnTo>
                  <a:lnTo>
                    <a:pt x="946404" y="114300"/>
                  </a:lnTo>
                  <a:lnTo>
                    <a:pt x="993648" y="101600"/>
                  </a:lnTo>
                  <a:lnTo>
                    <a:pt x="1175003" y="50800"/>
                  </a:lnTo>
                  <a:lnTo>
                    <a:pt x="1217676" y="38100"/>
                  </a:lnTo>
                  <a:lnTo>
                    <a:pt x="1299971" y="12700"/>
                  </a:lnTo>
                  <a:lnTo>
                    <a:pt x="1572767" y="12700"/>
                  </a:lnTo>
                  <a:lnTo>
                    <a:pt x="1588008" y="25400"/>
                  </a:lnTo>
                  <a:lnTo>
                    <a:pt x="1379219" y="25400"/>
                  </a:lnTo>
                  <a:lnTo>
                    <a:pt x="1342644" y="38100"/>
                  </a:lnTo>
                  <a:lnTo>
                    <a:pt x="1304544" y="38100"/>
                  </a:lnTo>
                  <a:lnTo>
                    <a:pt x="1264919" y="50800"/>
                  </a:lnTo>
                  <a:lnTo>
                    <a:pt x="1223771" y="63500"/>
                  </a:lnTo>
                  <a:lnTo>
                    <a:pt x="1181100" y="76200"/>
                  </a:lnTo>
                  <a:lnTo>
                    <a:pt x="1136903" y="76200"/>
                  </a:lnTo>
                  <a:lnTo>
                    <a:pt x="1092708" y="101600"/>
                  </a:lnTo>
                  <a:lnTo>
                    <a:pt x="955548" y="139700"/>
                  </a:lnTo>
                  <a:lnTo>
                    <a:pt x="864108" y="177800"/>
                  </a:lnTo>
                  <a:lnTo>
                    <a:pt x="818388" y="203200"/>
                  </a:lnTo>
                  <a:lnTo>
                    <a:pt x="772667" y="215900"/>
                  </a:lnTo>
                  <a:lnTo>
                    <a:pt x="728472" y="241300"/>
                  </a:lnTo>
                  <a:lnTo>
                    <a:pt x="685800" y="254000"/>
                  </a:lnTo>
                  <a:lnTo>
                    <a:pt x="643128" y="279400"/>
                  </a:lnTo>
                  <a:lnTo>
                    <a:pt x="563880" y="317500"/>
                  </a:lnTo>
                  <a:lnTo>
                    <a:pt x="527304" y="342900"/>
                  </a:lnTo>
                  <a:lnTo>
                    <a:pt x="492251" y="368300"/>
                  </a:lnTo>
                  <a:lnTo>
                    <a:pt x="445008" y="406400"/>
                  </a:lnTo>
                  <a:lnTo>
                    <a:pt x="429767" y="406400"/>
                  </a:lnTo>
                  <a:lnTo>
                    <a:pt x="402336" y="431800"/>
                  </a:lnTo>
                  <a:lnTo>
                    <a:pt x="365759" y="469900"/>
                  </a:lnTo>
                  <a:lnTo>
                    <a:pt x="355091" y="469900"/>
                  </a:lnTo>
                  <a:lnTo>
                    <a:pt x="332232" y="495300"/>
                  </a:lnTo>
                  <a:lnTo>
                    <a:pt x="310896" y="533400"/>
                  </a:lnTo>
                  <a:lnTo>
                    <a:pt x="288036" y="558800"/>
                  </a:lnTo>
                  <a:lnTo>
                    <a:pt x="266700" y="584200"/>
                  </a:lnTo>
                  <a:lnTo>
                    <a:pt x="245364" y="622300"/>
                  </a:lnTo>
                  <a:lnTo>
                    <a:pt x="225551" y="647700"/>
                  </a:lnTo>
                  <a:lnTo>
                    <a:pt x="185928" y="723900"/>
                  </a:lnTo>
                  <a:lnTo>
                    <a:pt x="167640" y="762000"/>
                  </a:lnTo>
                  <a:lnTo>
                    <a:pt x="134112" y="838200"/>
                  </a:lnTo>
                  <a:lnTo>
                    <a:pt x="103632" y="914400"/>
                  </a:lnTo>
                  <a:lnTo>
                    <a:pt x="89916" y="952500"/>
                  </a:lnTo>
                  <a:lnTo>
                    <a:pt x="65532" y="1028700"/>
                  </a:lnTo>
                  <a:lnTo>
                    <a:pt x="56388" y="1066800"/>
                  </a:lnTo>
                  <a:lnTo>
                    <a:pt x="47244" y="1092200"/>
                  </a:lnTo>
                  <a:lnTo>
                    <a:pt x="39624" y="1130300"/>
                  </a:lnTo>
                  <a:lnTo>
                    <a:pt x="33528" y="1168400"/>
                  </a:lnTo>
                  <a:lnTo>
                    <a:pt x="28956" y="1193800"/>
                  </a:lnTo>
                  <a:lnTo>
                    <a:pt x="25908" y="1231900"/>
                  </a:lnTo>
                  <a:lnTo>
                    <a:pt x="24383" y="1257300"/>
                  </a:lnTo>
                  <a:lnTo>
                    <a:pt x="27432" y="1308100"/>
                  </a:lnTo>
                  <a:lnTo>
                    <a:pt x="30480" y="1333500"/>
                  </a:lnTo>
                  <a:lnTo>
                    <a:pt x="33528" y="1346200"/>
                  </a:lnTo>
                  <a:lnTo>
                    <a:pt x="36575" y="1346200"/>
                  </a:lnTo>
                  <a:lnTo>
                    <a:pt x="42672" y="1371600"/>
                  </a:lnTo>
                  <a:lnTo>
                    <a:pt x="47244" y="1371600"/>
                  </a:lnTo>
                  <a:lnTo>
                    <a:pt x="51816" y="1384300"/>
                  </a:lnTo>
                  <a:close/>
                </a:path>
                <a:path w="1638300" h="1435100">
                  <a:moveTo>
                    <a:pt x="1616964" y="76200"/>
                  </a:moveTo>
                  <a:lnTo>
                    <a:pt x="1589532" y="76200"/>
                  </a:lnTo>
                  <a:lnTo>
                    <a:pt x="1584960" y="63500"/>
                  </a:lnTo>
                  <a:lnTo>
                    <a:pt x="1580387" y="63500"/>
                  </a:lnTo>
                  <a:lnTo>
                    <a:pt x="1575816" y="50800"/>
                  </a:lnTo>
                  <a:lnTo>
                    <a:pt x="1565148" y="38100"/>
                  </a:lnTo>
                  <a:lnTo>
                    <a:pt x="1552955" y="38100"/>
                  </a:lnTo>
                  <a:lnTo>
                    <a:pt x="1546860" y="25400"/>
                  </a:lnTo>
                  <a:lnTo>
                    <a:pt x="1588008" y="25400"/>
                  </a:lnTo>
                  <a:lnTo>
                    <a:pt x="1600200" y="38100"/>
                  </a:lnTo>
                  <a:lnTo>
                    <a:pt x="1612392" y="63500"/>
                  </a:lnTo>
                  <a:lnTo>
                    <a:pt x="1616964" y="76200"/>
                  </a:lnTo>
                  <a:close/>
                </a:path>
                <a:path w="1638300" h="1435100">
                  <a:moveTo>
                    <a:pt x="300228" y="1422400"/>
                  </a:moveTo>
                  <a:lnTo>
                    <a:pt x="77724" y="1422400"/>
                  </a:lnTo>
                  <a:lnTo>
                    <a:pt x="82296" y="1409700"/>
                  </a:lnTo>
                  <a:lnTo>
                    <a:pt x="219456" y="1409700"/>
                  </a:lnTo>
                  <a:lnTo>
                    <a:pt x="256032" y="1397000"/>
                  </a:lnTo>
                  <a:lnTo>
                    <a:pt x="294132" y="1397000"/>
                  </a:lnTo>
                  <a:lnTo>
                    <a:pt x="335280" y="1384300"/>
                  </a:lnTo>
                  <a:lnTo>
                    <a:pt x="377951" y="1371600"/>
                  </a:lnTo>
                  <a:lnTo>
                    <a:pt x="467867" y="1346200"/>
                  </a:lnTo>
                  <a:lnTo>
                    <a:pt x="611124" y="1308100"/>
                  </a:lnTo>
                  <a:lnTo>
                    <a:pt x="661416" y="1282700"/>
                  </a:lnTo>
                  <a:lnTo>
                    <a:pt x="710183" y="1270000"/>
                  </a:lnTo>
                  <a:lnTo>
                    <a:pt x="760475" y="1244600"/>
                  </a:lnTo>
                  <a:lnTo>
                    <a:pt x="858012" y="1206500"/>
                  </a:lnTo>
                  <a:lnTo>
                    <a:pt x="906780" y="1181100"/>
                  </a:lnTo>
                  <a:lnTo>
                    <a:pt x="954024" y="1168400"/>
                  </a:lnTo>
                  <a:lnTo>
                    <a:pt x="999744" y="1143000"/>
                  </a:lnTo>
                  <a:lnTo>
                    <a:pt x="1043940" y="1117600"/>
                  </a:lnTo>
                  <a:lnTo>
                    <a:pt x="1086612" y="1092200"/>
                  </a:lnTo>
                  <a:lnTo>
                    <a:pt x="1127760" y="1079500"/>
                  </a:lnTo>
                  <a:lnTo>
                    <a:pt x="1147571" y="1066800"/>
                  </a:lnTo>
                  <a:lnTo>
                    <a:pt x="1165860" y="1054100"/>
                  </a:lnTo>
                  <a:lnTo>
                    <a:pt x="1185671" y="1041400"/>
                  </a:lnTo>
                  <a:lnTo>
                    <a:pt x="1202435" y="1028700"/>
                  </a:lnTo>
                  <a:lnTo>
                    <a:pt x="1220724" y="1016000"/>
                  </a:lnTo>
                  <a:lnTo>
                    <a:pt x="1235964" y="1003300"/>
                  </a:lnTo>
                  <a:lnTo>
                    <a:pt x="1252728" y="990600"/>
                  </a:lnTo>
                  <a:lnTo>
                    <a:pt x="1267967" y="977900"/>
                  </a:lnTo>
                  <a:lnTo>
                    <a:pt x="1281684" y="965200"/>
                  </a:lnTo>
                  <a:lnTo>
                    <a:pt x="1295400" y="965200"/>
                  </a:lnTo>
                  <a:lnTo>
                    <a:pt x="1341119" y="914400"/>
                  </a:lnTo>
                  <a:lnTo>
                    <a:pt x="1383792" y="863600"/>
                  </a:lnTo>
                  <a:lnTo>
                    <a:pt x="1423416" y="812800"/>
                  </a:lnTo>
                  <a:lnTo>
                    <a:pt x="1443228" y="774700"/>
                  </a:lnTo>
                  <a:lnTo>
                    <a:pt x="1461516" y="749300"/>
                  </a:lnTo>
                  <a:lnTo>
                    <a:pt x="1495044" y="673100"/>
                  </a:lnTo>
                  <a:lnTo>
                    <a:pt x="1510284" y="647700"/>
                  </a:lnTo>
                  <a:lnTo>
                    <a:pt x="1525524" y="609600"/>
                  </a:lnTo>
                  <a:lnTo>
                    <a:pt x="1539240" y="571500"/>
                  </a:lnTo>
                  <a:lnTo>
                    <a:pt x="1563624" y="495300"/>
                  </a:lnTo>
                  <a:lnTo>
                    <a:pt x="1574292" y="457200"/>
                  </a:lnTo>
                  <a:lnTo>
                    <a:pt x="1598676" y="355600"/>
                  </a:lnTo>
                  <a:lnTo>
                    <a:pt x="1603248" y="317500"/>
                  </a:lnTo>
                  <a:lnTo>
                    <a:pt x="1607819" y="292100"/>
                  </a:lnTo>
                  <a:lnTo>
                    <a:pt x="1610868" y="254000"/>
                  </a:lnTo>
                  <a:lnTo>
                    <a:pt x="1613916" y="203200"/>
                  </a:lnTo>
                  <a:lnTo>
                    <a:pt x="1612392" y="165100"/>
                  </a:lnTo>
                  <a:lnTo>
                    <a:pt x="1609344" y="139700"/>
                  </a:lnTo>
                  <a:lnTo>
                    <a:pt x="1594103" y="76200"/>
                  </a:lnTo>
                  <a:lnTo>
                    <a:pt x="1620012" y="76200"/>
                  </a:lnTo>
                  <a:lnTo>
                    <a:pt x="1624584" y="88900"/>
                  </a:lnTo>
                  <a:lnTo>
                    <a:pt x="1630680" y="114300"/>
                  </a:lnTo>
                  <a:lnTo>
                    <a:pt x="1635251" y="139700"/>
                  </a:lnTo>
                  <a:lnTo>
                    <a:pt x="1638300" y="190500"/>
                  </a:lnTo>
                  <a:lnTo>
                    <a:pt x="1638300" y="228600"/>
                  </a:lnTo>
                  <a:lnTo>
                    <a:pt x="1636776" y="254000"/>
                  </a:lnTo>
                  <a:lnTo>
                    <a:pt x="1633728" y="292100"/>
                  </a:lnTo>
                  <a:lnTo>
                    <a:pt x="1629155" y="330200"/>
                  </a:lnTo>
                  <a:lnTo>
                    <a:pt x="1623060" y="355600"/>
                  </a:lnTo>
                  <a:lnTo>
                    <a:pt x="1607819" y="431800"/>
                  </a:lnTo>
                  <a:lnTo>
                    <a:pt x="1598676" y="469900"/>
                  </a:lnTo>
                  <a:lnTo>
                    <a:pt x="1588008" y="508000"/>
                  </a:lnTo>
                  <a:lnTo>
                    <a:pt x="1563624" y="571500"/>
                  </a:lnTo>
                  <a:lnTo>
                    <a:pt x="1549908" y="609600"/>
                  </a:lnTo>
                  <a:lnTo>
                    <a:pt x="1534667" y="647700"/>
                  </a:lnTo>
                  <a:lnTo>
                    <a:pt x="1484376" y="762000"/>
                  </a:lnTo>
                  <a:lnTo>
                    <a:pt x="1464564" y="787400"/>
                  </a:lnTo>
                  <a:lnTo>
                    <a:pt x="1446276" y="825500"/>
                  </a:lnTo>
                  <a:lnTo>
                    <a:pt x="1382267" y="901700"/>
                  </a:lnTo>
                  <a:lnTo>
                    <a:pt x="1336548" y="952500"/>
                  </a:lnTo>
                  <a:lnTo>
                    <a:pt x="1298448" y="990600"/>
                  </a:lnTo>
                  <a:lnTo>
                    <a:pt x="1267967" y="1016000"/>
                  </a:lnTo>
                  <a:lnTo>
                    <a:pt x="1217676" y="1054100"/>
                  </a:lnTo>
                  <a:lnTo>
                    <a:pt x="1199387" y="1066800"/>
                  </a:lnTo>
                  <a:lnTo>
                    <a:pt x="1179576" y="1066800"/>
                  </a:lnTo>
                  <a:lnTo>
                    <a:pt x="1161287" y="1079500"/>
                  </a:lnTo>
                  <a:lnTo>
                    <a:pt x="1139951" y="1092200"/>
                  </a:lnTo>
                  <a:lnTo>
                    <a:pt x="1098803" y="1117600"/>
                  </a:lnTo>
                  <a:lnTo>
                    <a:pt x="1056132" y="1143000"/>
                  </a:lnTo>
                  <a:lnTo>
                    <a:pt x="964692" y="1181100"/>
                  </a:lnTo>
                  <a:lnTo>
                    <a:pt x="917448" y="1206500"/>
                  </a:lnTo>
                  <a:lnTo>
                    <a:pt x="819912" y="1257300"/>
                  </a:lnTo>
                  <a:lnTo>
                    <a:pt x="719328" y="1295400"/>
                  </a:lnTo>
                  <a:lnTo>
                    <a:pt x="670559" y="1308100"/>
                  </a:lnTo>
                  <a:lnTo>
                    <a:pt x="620267" y="1333500"/>
                  </a:lnTo>
                  <a:lnTo>
                    <a:pt x="475488" y="1371600"/>
                  </a:lnTo>
                  <a:lnTo>
                    <a:pt x="384048" y="1397000"/>
                  </a:lnTo>
                  <a:lnTo>
                    <a:pt x="341375" y="1409700"/>
                  </a:lnTo>
                  <a:lnTo>
                    <a:pt x="300228" y="1422400"/>
                  </a:lnTo>
                  <a:close/>
                </a:path>
                <a:path w="1638300" h="1435100">
                  <a:moveTo>
                    <a:pt x="56388" y="1409700"/>
                  </a:moveTo>
                  <a:lnTo>
                    <a:pt x="38100" y="1409700"/>
                  </a:lnTo>
                  <a:lnTo>
                    <a:pt x="25908" y="1384300"/>
                  </a:lnTo>
                  <a:lnTo>
                    <a:pt x="56388" y="1384300"/>
                  </a:lnTo>
                  <a:lnTo>
                    <a:pt x="60959" y="1397000"/>
                  </a:lnTo>
                  <a:lnTo>
                    <a:pt x="59436" y="1397000"/>
                  </a:lnTo>
                  <a:lnTo>
                    <a:pt x="56388" y="1409700"/>
                  </a:lnTo>
                  <a:close/>
                </a:path>
                <a:path w="1638300" h="1435100">
                  <a:moveTo>
                    <a:pt x="60959" y="1422400"/>
                  </a:moveTo>
                  <a:lnTo>
                    <a:pt x="54864" y="1422400"/>
                  </a:lnTo>
                  <a:lnTo>
                    <a:pt x="53340" y="1409700"/>
                  </a:lnTo>
                  <a:lnTo>
                    <a:pt x="56388" y="1409700"/>
                  </a:lnTo>
                  <a:lnTo>
                    <a:pt x="59436" y="1397000"/>
                  </a:lnTo>
                  <a:lnTo>
                    <a:pt x="71628" y="1397000"/>
                  </a:lnTo>
                  <a:lnTo>
                    <a:pt x="73730" y="1398751"/>
                  </a:lnTo>
                  <a:lnTo>
                    <a:pt x="60959" y="1422400"/>
                  </a:lnTo>
                  <a:close/>
                </a:path>
                <a:path w="1638300" h="1435100">
                  <a:moveTo>
                    <a:pt x="73730" y="1398751"/>
                  </a:moveTo>
                  <a:lnTo>
                    <a:pt x="71628" y="1397000"/>
                  </a:lnTo>
                  <a:lnTo>
                    <a:pt x="74675" y="1397000"/>
                  </a:lnTo>
                  <a:lnTo>
                    <a:pt x="73730" y="1398751"/>
                  </a:lnTo>
                  <a:close/>
                </a:path>
                <a:path w="1638300" h="1435100">
                  <a:moveTo>
                    <a:pt x="76707" y="1401233"/>
                  </a:moveTo>
                  <a:lnTo>
                    <a:pt x="73805" y="1398814"/>
                  </a:lnTo>
                  <a:lnTo>
                    <a:pt x="74675" y="1397000"/>
                  </a:lnTo>
                  <a:lnTo>
                    <a:pt x="76707" y="1401233"/>
                  </a:lnTo>
                  <a:close/>
                </a:path>
                <a:path w="1638300" h="1435100">
                  <a:moveTo>
                    <a:pt x="62483" y="1422400"/>
                  </a:moveTo>
                  <a:lnTo>
                    <a:pt x="60959" y="1422400"/>
                  </a:lnTo>
                  <a:lnTo>
                    <a:pt x="73730" y="1398751"/>
                  </a:lnTo>
                  <a:lnTo>
                    <a:pt x="62483" y="1422400"/>
                  </a:lnTo>
                  <a:close/>
                </a:path>
                <a:path w="1638300" h="1435100">
                  <a:moveTo>
                    <a:pt x="77724" y="1422400"/>
                  </a:moveTo>
                  <a:lnTo>
                    <a:pt x="62483" y="1422400"/>
                  </a:lnTo>
                  <a:lnTo>
                    <a:pt x="73805" y="1398814"/>
                  </a:lnTo>
                  <a:lnTo>
                    <a:pt x="76707" y="1401233"/>
                  </a:lnTo>
                  <a:lnTo>
                    <a:pt x="80772" y="1409700"/>
                  </a:lnTo>
                  <a:lnTo>
                    <a:pt x="82296" y="1409700"/>
                  </a:lnTo>
                  <a:lnTo>
                    <a:pt x="77724" y="1422400"/>
                  </a:lnTo>
                  <a:close/>
                </a:path>
                <a:path w="1638300" h="1435100">
                  <a:moveTo>
                    <a:pt x="86867" y="1409700"/>
                  </a:moveTo>
                  <a:lnTo>
                    <a:pt x="80772" y="1409700"/>
                  </a:lnTo>
                  <a:lnTo>
                    <a:pt x="76707" y="1401233"/>
                  </a:lnTo>
                  <a:lnTo>
                    <a:pt x="86867" y="1409700"/>
                  </a:lnTo>
                  <a:close/>
                </a:path>
                <a:path w="1638300" h="1435100">
                  <a:moveTo>
                    <a:pt x="54864" y="1422400"/>
                  </a:moveTo>
                  <a:lnTo>
                    <a:pt x="53340" y="1422400"/>
                  </a:lnTo>
                  <a:lnTo>
                    <a:pt x="45720" y="1409700"/>
                  </a:lnTo>
                  <a:lnTo>
                    <a:pt x="53340" y="1409700"/>
                  </a:lnTo>
                  <a:lnTo>
                    <a:pt x="54864" y="1422400"/>
                  </a:lnTo>
                  <a:close/>
                </a:path>
                <a:path w="1638300" h="1435100">
                  <a:moveTo>
                    <a:pt x="242316" y="1435100"/>
                  </a:moveTo>
                  <a:lnTo>
                    <a:pt x="80772" y="1435100"/>
                  </a:lnTo>
                  <a:lnTo>
                    <a:pt x="71628" y="1422400"/>
                  </a:lnTo>
                  <a:lnTo>
                    <a:pt x="260604" y="1422400"/>
                  </a:lnTo>
                  <a:lnTo>
                    <a:pt x="242316" y="14351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411" y="8411464"/>
              <a:ext cx="1002791" cy="1930400"/>
            </a:xfrm>
            <a:prstGeom prst="rect">
              <a:avLst/>
            </a:prstGeom>
          </p:spPr>
        </p:pic>
        <p:sp>
          <p:nvSpPr>
            <p:cNvPr id="13" name="object 7"/>
            <p:cNvSpPr/>
            <p:nvPr/>
          </p:nvSpPr>
          <p:spPr>
            <a:xfrm>
              <a:off x="2903219" y="8386572"/>
              <a:ext cx="1027430" cy="1955800"/>
            </a:xfrm>
            <a:custGeom>
              <a:avLst/>
              <a:gdLst/>
              <a:ahLst/>
              <a:cxnLst/>
              <a:rect l="l" t="t" r="r" b="b"/>
              <a:pathLst>
                <a:path w="1027429" h="1955800">
                  <a:moveTo>
                    <a:pt x="888492" y="1930400"/>
                  </a:moveTo>
                  <a:lnTo>
                    <a:pt x="856488" y="1930400"/>
                  </a:lnTo>
                  <a:lnTo>
                    <a:pt x="862583" y="1917700"/>
                  </a:lnTo>
                  <a:lnTo>
                    <a:pt x="868680" y="1917700"/>
                  </a:lnTo>
                  <a:lnTo>
                    <a:pt x="905256" y="1841500"/>
                  </a:lnTo>
                  <a:lnTo>
                    <a:pt x="909828" y="1828800"/>
                  </a:lnTo>
                  <a:lnTo>
                    <a:pt x="922020" y="1778000"/>
                  </a:lnTo>
                  <a:lnTo>
                    <a:pt x="926592" y="1765300"/>
                  </a:lnTo>
                  <a:lnTo>
                    <a:pt x="931164" y="1739900"/>
                  </a:lnTo>
                  <a:lnTo>
                    <a:pt x="937260" y="1714500"/>
                  </a:lnTo>
                  <a:lnTo>
                    <a:pt x="960120" y="1587500"/>
                  </a:lnTo>
                  <a:lnTo>
                    <a:pt x="963168" y="1562100"/>
                  </a:lnTo>
                  <a:lnTo>
                    <a:pt x="967740" y="1536700"/>
                  </a:lnTo>
                  <a:lnTo>
                    <a:pt x="970788" y="1498600"/>
                  </a:lnTo>
                  <a:lnTo>
                    <a:pt x="975360" y="1473200"/>
                  </a:lnTo>
                  <a:lnTo>
                    <a:pt x="987552" y="1346200"/>
                  </a:lnTo>
                  <a:lnTo>
                    <a:pt x="992124" y="1282700"/>
                  </a:lnTo>
                  <a:lnTo>
                    <a:pt x="1001268" y="1092200"/>
                  </a:lnTo>
                  <a:lnTo>
                    <a:pt x="1001268" y="901700"/>
                  </a:lnTo>
                  <a:lnTo>
                    <a:pt x="998220" y="850900"/>
                  </a:lnTo>
                  <a:lnTo>
                    <a:pt x="995172" y="787400"/>
                  </a:lnTo>
                  <a:lnTo>
                    <a:pt x="992124" y="736600"/>
                  </a:lnTo>
                  <a:lnTo>
                    <a:pt x="976884" y="609600"/>
                  </a:lnTo>
                  <a:lnTo>
                    <a:pt x="954024" y="508000"/>
                  </a:lnTo>
                  <a:lnTo>
                    <a:pt x="935736" y="469900"/>
                  </a:lnTo>
                  <a:lnTo>
                    <a:pt x="920496" y="444500"/>
                  </a:lnTo>
                  <a:lnTo>
                    <a:pt x="902208" y="406400"/>
                  </a:lnTo>
                  <a:lnTo>
                    <a:pt x="854964" y="355600"/>
                  </a:lnTo>
                  <a:lnTo>
                    <a:pt x="797052" y="304800"/>
                  </a:lnTo>
                  <a:lnTo>
                    <a:pt x="746760" y="266700"/>
                  </a:lnTo>
                  <a:lnTo>
                    <a:pt x="711708" y="241300"/>
                  </a:lnTo>
                  <a:lnTo>
                    <a:pt x="675132" y="215900"/>
                  </a:lnTo>
                  <a:lnTo>
                    <a:pt x="598932" y="165100"/>
                  </a:lnTo>
                  <a:lnTo>
                    <a:pt x="557783" y="139700"/>
                  </a:lnTo>
                  <a:lnTo>
                    <a:pt x="478536" y="101600"/>
                  </a:lnTo>
                  <a:lnTo>
                    <a:pt x="437388" y="88900"/>
                  </a:lnTo>
                  <a:lnTo>
                    <a:pt x="358140" y="63500"/>
                  </a:lnTo>
                  <a:lnTo>
                    <a:pt x="281940" y="38100"/>
                  </a:lnTo>
                  <a:lnTo>
                    <a:pt x="246888" y="25400"/>
                  </a:lnTo>
                  <a:lnTo>
                    <a:pt x="38100" y="25400"/>
                  </a:lnTo>
                  <a:lnTo>
                    <a:pt x="47244" y="12700"/>
                  </a:lnTo>
                  <a:lnTo>
                    <a:pt x="57912" y="12700"/>
                  </a:lnTo>
                  <a:lnTo>
                    <a:pt x="70104" y="0"/>
                  </a:lnTo>
                  <a:lnTo>
                    <a:pt x="251460" y="0"/>
                  </a:lnTo>
                  <a:lnTo>
                    <a:pt x="288036" y="12700"/>
                  </a:lnTo>
                  <a:lnTo>
                    <a:pt x="327660" y="25400"/>
                  </a:lnTo>
                  <a:lnTo>
                    <a:pt x="365760" y="38100"/>
                  </a:lnTo>
                  <a:lnTo>
                    <a:pt x="448056" y="63500"/>
                  </a:lnTo>
                  <a:lnTo>
                    <a:pt x="487680" y="76200"/>
                  </a:lnTo>
                  <a:lnTo>
                    <a:pt x="569976" y="127000"/>
                  </a:lnTo>
                  <a:lnTo>
                    <a:pt x="611124" y="139700"/>
                  </a:lnTo>
                  <a:lnTo>
                    <a:pt x="650748" y="165100"/>
                  </a:lnTo>
                  <a:lnTo>
                    <a:pt x="726948" y="215900"/>
                  </a:lnTo>
                  <a:lnTo>
                    <a:pt x="797052" y="266700"/>
                  </a:lnTo>
                  <a:lnTo>
                    <a:pt x="844296" y="304800"/>
                  </a:lnTo>
                  <a:lnTo>
                    <a:pt x="886968" y="355600"/>
                  </a:lnTo>
                  <a:lnTo>
                    <a:pt x="911352" y="381000"/>
                  </a:lnTo>
                  <a:lnTo>
                    <a:pt x="932688" y="406400"/>
                  </a:lnTo>
                  <a:lnTo>
                    <a:pt x="950976" y="444500"/>
                  </a:lnTo>
                  <a:lnTo>
                    <a:pt x="966216" y="469900"/>
                  </a:lnTo>
                  <a:lnTo>
                    <a:pt x="972312" y="482600"/>
                  </a:lnTo>
                  <a:lnTo>
                    <a:pt x="978408" y="508000"/>
                  </a:lnTo>
                  <a:lnTo>
                    <a:pt x="982980" y="520700"/>
                  </a:lnTo>
                  <a:lnTo>
                    <a:pt x="992124" y="558800"/>
                  </a:lnTo>
                  <a:lnTo>
                    <a:pt x="1001268" y="609600"/>
                  </a:lnTo>
                  <a:lnTo>
                    <a:pt x="1004316" y="635000"/>
                  </a:lnTo>
                  <a:lnTo>
                    <a:pt x="1008888" y="660400"/>
                  </a:lnTo>
                  <a:lnTo>
                    <a:pt x="1014984" y="711200"/>
                  </a:lnTo>
                  <a:lnTo>
                    <a:pt x="1016508" y="736600"/>
                  </a:lnTo>
                  <a:lnTo>
                    <a:pt x="1019556" y="762000"/>
                  </a:lnTo>
                  <a:lnTo>
                    <a:pt x="1021080" y="787400"/>
                  </a:lnTo>
                  <a:lnTo>
                    <a:pt x="1024128" y="850900"/>
                  </a:lnTo>
                  <a:lnTo>
                    <a:pt x="1025652" y="901700"/>
                  </a:lnTo>
                  <a:lnTo>
                    <a:pt x="1027176" y="965200"/>
                  </a:lnTo>
                  <a:lnTo>
                    <a:pt x="1027176" y="1028700"/>
                  </a:lnTo>
                  <a:lnTo>
                    <a:pt x="1024128" y="1155700"/>
                  </a:lnTo>
                  <a:lnTo>
                    <a:pt x="1021080" y="1219200"/>
                  </a:lnTo>
                  <a:lnTo>
                    <a:pt x="1011936" y="1358900"/>
                  </a:lnTo>
                  <a:lnTo>
                    <a:pt x="1005840" y="1409700"/>
                  </a:lnTo>
                  <a:lnTo>
                    <a:pt x="996696" y="1511300"/>
                  </a:lnTo>
                  <a:lnTo>
                    <a:pt x="992124" y="1536700"/>
                  </a:lnTo>
                  <a:lnTo>
                    <a:pt x="989076" y="1562100"/>
                  </a:lnTo>
                  <a:lnTo>
                    <a:pt x="979932" y="1625600"/>
                  </a:lnTo>
                  <a:lnTo>
                    <a:pt x="976884" y="1651000"/>
                  </a:lnTo>
                  <a:lnTo>
                    <a:pt x="970788" y="1676400"/>
                  </a:lnTo>
                  <a:lnTo>
                    <a:pt x="957072" y="1752600"/>
                  </a:lnTo>
                  <a:lnTo>
                    <a:pt x="950976" y="1765300"/>
                  </a:lnTo>
                  <a:lnTo>
                    <a:pt x="946404" y="1790700"/>
                  </a:lnTo>
                  <a:lnTo>
                    <a:pt x="934212" y="1828800"/>
                  </a:lnTo>
                  <a:lnTo>
                    <a:pt x="928116" y="1854200"/>
                  </a:lnTo>
                  <a:lnTo>
                    <a:pt x="909828" y="1892300"/>
                  </a:lnTo>
                  <a:lnTo>
                    <a:pt x="902208" y="1905000"/>
                  </a:lnTo>
                  <a:lnTo>
                    <a:pt x="896112" y="1917700"/>
                  </a:lnTo>
                  <a:lnTo>
                    <a:pt x="888492" y="1930400"/>
                  </a:lnTo>
                  <a:close/>
                </a:path>
                <a:path w="1027429" h="1955800">
                  <a:moveTo>
                    <a:pt x="25908" y="101600"/>
                  </a:moveTo>
                  <a:lnTo>
                    <a:pt x="1524" y="101600"/>
                  </a:lnTo>
                  <a:lnTo>
                    <a:pt x="0" y="88900"/>
                  </a:lnTo>
                  <a:lnTo>
                    <a:pt x="1524" y="76200"/>
                  </a:lnTo>
                  <a:lnTo>
                    <a:pt x="4572" y="63500"/>
                  </a:lnTo>
                  <a:lnTo>
                    <a:pt x="9144" y="63500"/>
                  </a:lnTo>
                  <a:lnTo>
                    <a:pt x="21336" y="38100"/>
                  </a:lnTo>
                  <a:lnTo>
                    <a:pt x="28956" y="25400"/>
                  </a:lnTo>
                  <a:lnTo>
                    <a:pt x="77724" y="25400"/>
                  </a:lnTo>
                  <a:lnTo>
                    <a:pt x="59436" y="38100"/>
                  </a:lnTo>
                  <a:lnTo>
                    <a:pt x="51816" y="38100"/>
                  </a:lnTo>
                  <a:lnTo>
                    <a:pt x="39624" y="50800"/>
                  </a:lnTo>
                  <a:lnTo>
                    <a:pt x="35052" y="63500"/>
                  </a:lnTo>
                  <a:lnTo>
                    <a:pt x="28956" y="76200"/>
                  </a:lnTo>
                  <a:lnTo>
                    <a:pt x="25908" y="88900"/>
                  </a:lnTo>
                  <a:lnTo>
                    <a:pt x="24383" y="88900"/>
                  </a:lnTo>
                  <a:lnTo>
                    <a:pt x="25908" y="101600"/>
                  </a:lnTo>
                  <a:close/>
                </a:path>
                <a:path w="1027429" h="1955800">
                  <a:moveTo>
                    <a:pt x="865632" y="1955800"/>
                  </a:moveTo>
                  <a:lnTo>
                    <a:pt x="813816" y="1955800"/>
                  </a:lnTo>
                  <a:lnTo>
                    <a:pt x="795528" y="1943100"/>
                  </a:lnTo>
                  <a:lnTo>
                    <a:pt x="774192" y="1917700"/>
                  </a:lnTo>
                  <a:lnTo>
                    <a:pt x="762000" y="1905000"/>
                  </a:lnTo>
                  <a:lnTo>
                    <a:pt x="751332" y="1879600"/>
                  </a:lnTo>
                  <a:lnTo>
                    <a:pt x="737616" y="1866900"/>
                  </a:lnTo>
                  <a:lnTo>
                    <a:pt x="725424" y="1841500"/>
                  </a:lnTo>
                  <a:lnTo>
                    <a:pt x="697992" y="1803400"/>
                  </a:lnTo>
                  <a:lnTo>
                    <a:pt x="682752" y="1778000"/>
                  </a:lnTo>
                  <a:lnTo>
                    <a:pt x="653796" y="1727200"/>
                  </a:lnTo>
                  <a:lnTo>
                    <a:pt x="621792" y="1676400"/>
                  </a:lnTo>
                  <a:lnTo>
                    <a:pt x="589788" y="1612900"/>
                  </a:lnTo>
                  <a:lnTo>
                    <a:pt x="554736" y="1549400"/>
                  </a:lnTo>
                  <a:lnTo>
                    <a:pt x="521208" y="1473200"/>
                  </a:lnTo>
                  <a:lnTo>
                    <a:pt x="486156" y="1397000"/>
                  </a:lnTo>
                  <a:lnTo>
                    <a:pt x="449580" y="1333500"/>
                  </a:lnTo>
                  <a:lnTo>
                    <a:pt x="414528" y="1257300"/>
                  </a:lnTo>
                  <a:lnTo>
                    <a:pt x="377952" y="1168400"/>
                  </a:lnTo>
                  <a:lnTo>
                    <a:pt x="342900" y="1092200"/>
                  </a:lnTo>
                  <a:lnTo>
                    <a:pt x="274320" y="939800"/>
                  </a:lnTo>
                  <a:lnTo>
                    <a:pt x="208788" y="774700"/>
                  </a:lnTo>
                  <a:lnTo>
                    <a:pt x="178308" y="698500"/>
                  </a:lnTo>
                  <a:lnTo>
                    <a:pt x="149352" y="622300"/>
                  </a:lnTo>
                  <a:lnTo>
                    <a:pt x="123444" y="546100"/>
                  </a:lnTo>
                  <a:lnTo>
                    <a:pt x="97536" y="482600"/>
                  </a:lnTo>
                  <a:lnTo>
                    <a:pt x="74676" y="419100"/>
                  </a:lnTo>
                  <a:lnTo>
                    <a:pt x="54864" y="355600"/>
                  </a:lnTo>
                  <a:lnTo>
                    <a:pt x="38100" y="292100"/>
                  </a:lnTo>
                  <a:lnTo>
                    <a:pt x="22860" y="241300"/>
                  </a:lnTo>
                  <a:lnTo>
                    <a:pt x="12191" y="203200"/>
                  </a:lnTo>
                  <a:lnTo>
                    <a:pt x="7620" y="177800"/>
                  </a:lnTo>
                  <a:lnTo>
                    <a:pt x="4572" y="152400"/>
                  </a:lnTo>
                  <a:lnTo>
                    <a:pt x="1524" y="139700"/>
                  </a:lnTo>
                  <a:lnTo>
                    <a:pt x="0" y="127000"/>
                  </a:lnTo>
                  <a:lnTo>
                    <a:pt x="0" y="88900"/>
                  </a:lnTo>
                  <a:lnTo>
                    <a:pt x="1524" y="101600"/>
                  </a:lnTo>
                  <a:lnTo>
                    <a:pt x="25908" y="101600"/>
                  </a:lnTo>
                  <a:lnTo>
                    <a:pt x="25908" y="114300"/>
                  </a:lnTo>
                  <a:lnTo>
                    <a:pt x="27432" y="139700"/>
                  </a:lnTo>
                  <a:lnTo>
                    <a:pt x="33528" y="177800"/>
                  </a:lnTo>
                  <a:lnTo>
                    <a:pt x="48768" y="241300"/>
                  </a:lnTo>
                  <a:lnTo>
                    <a:pt x="62483" y="292100"/>
                  </a:lnTo>
                  <a:lnTo>
                    <a:pt x="79248" y="342900"/>
                  </a:lnTo>
                  <a:lnTo>
                    <a:pt x="99060" y="406400"/>
                  </a:lnTo>
                  <a:lnTo>
                    <a:pt x="121920" y="469900"/>
                  </a:lnTo>
                  <a:lnTo>
                    <a:pt x="146304" y="546100"/>
                  </a:lnTo>
                  <a:lnTo>
                    <a:pt x="173736" y="609600"/>
                  </a:lnTo>
                  <a:lnTo>
                    <a:pt x="202691" y="685800"/>
                  </a:lnTo>
                  <a:lnTo>
                    <a:pt x="233172" y="762000"/>
                  </a:lnTo>
                  <a:lnTo>
                    <a:pt x="297180" y="927100"/>
                  </a:lnTo>
                  <a:lnTo>
                    <a:pt x="365760" y="1079500"/>
                  </a:lnTo>
                  <a:lnTo>
                    <a:pt x="402336" y="1168400"/>
                  </a:lnTo>
                  <a:lnTo>
                    <a:pt x="472440" y="1320800"/>
                  </a:lnTo>
                  <a:lnTo>
                    <a:pt x="509016" y="1397000"/>
                  </a:lnTo>
                  <a:lnTo>
                    <a:pt x="544068" y="1460500"/>
                  </a:lnTo>
                  <a:lnTo>
                    <a:pt x="577596" y="1536700"/>
                  </a:lnTo>
                  <a:lnTo>
                    <a:pt x="644652" y="1663700"/>
                  </a:lnTo>
                  <a:lnTo>
                    <a:pt x="705612" y="1765300"/>
                  </a:lnTo>
                  <a:lnTo>
                    <a:pt x="733044" y="1816100"/>
                  </a:lnTo>
                  <a:lnTo>
                    <a:pt x="746760" y="1828800"/>
                  </a:lnTo>
                  <a:lnTo>
                    <a:pt x="771144" y="1866900"/>
                  </a:lnTo>
                  <a:lnTo>
                    <a:pt x="783336" y="1879600"/>
                  </a:lnTo>
                  <a:lnTo>
                    <a:pt x="804672" y="1905000"/>
                  </a:lnTo>
                  <a:lnTo>
                    <a:pt x="821436" y="1930400"/>
                  </a:lnTo>
                  <a:lnTo>
                    <a:pt x="888492" y="1930400"/>
                  </a:lnTo>
                  <a:lnTo>
                    <a:pt x="880872" y="1943100"/>
                  </a:lnTo>
                  <a:lnTo>
                    <a:pt x="873252" y="1943100"/>
                  </a:lnTo>
                  <a:lnTo>
                    <a:pt x="865632" y="1955800"/>
                  </a:lnTo>
                  <a:close/>
                </a:path>
                <a:path w="1027429" h="1955800">
                  <a:moveTo>
                    <a:pt x="25908" y="101600"/>
                  </a:moveTo>
                  <a:lnTo>
                    <a:pt x="24383" y="88900"/>
                  </a:lnTo>
                  <a:lnTo>
                    <a:pt x="25908" y="88900"/>
                  </a:lnTo>
                  <a:lnTo>
                    <a:pt x="25908" y="1016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7663" y="7980172"/>
              <a:ext cx="1850135" cy="764539"/>
            </a:xfrm>
            <a:prstGeom prst="rect">
              <a:avLst/>
            </a:prstGeom>
          </p:spPr>
        </p:pic>
        <p:sp>
          <p:nvSpPr>
            <p:cNvPr id="15" name="object 9"/>
            <p:cNvSpPr/>
            <p:nvPr/>
          </p:nvSpPr>
          <p:spPr>
            <a:xfrm>
              <a:off x="3393948" y="7965948"/>
              <a:ext cx="1876425" cy="789940"/>
            </a:xfrm>
            <a:custGeom>
              <a:avLst/>
              <a:gdLst/>
              <a:ahLst/>
              <a:cxnLst/>
              <a:rect l="l" t="t" r="r" b="b"/>
              <a:pathLst>
                <a:path w="1876425" h="789940">
                  <a:moveTo>
                    <a:pt x="806195" y="789940"/>
                  </a:moveTo>
                  <a:lnTo>
                    <a:pt x="787908" y="789940"/>
                  </a:lnTo>
                  <a:lnTo>
                    <a:pt x="769619" y="788670"/>
                  </a:lnTo>
                  <a:lnTo>
                    <a:pt x="752855" y="788670"/>
                  </a:lnTo>
                  <a:lnTo>
                    <a:pt x="720851" y="786130"/>
                  </a:lnTo>
                  <a:lnTo>
                    <a:pt x="705611" y="782320"/>
                  </a:lnTo>
                  <a:lnTo>
                    <a:pt x="675132" y="778510"/>
                  </a:lnTo>
                  <a:lnTo>
                    <a:pt x="644651" y="770890"/>
                  </a:lnTo>
                  <a:lnTo>
                    <a:pt x="614171" y="759460"/>
                  </a:lnTo>
                  <a:lnTo>
                    <a:pt x="582167" y="749300"/>
                  </a:lnTo>
                  <a:lnTo>
                    <a:pt x="551687" y="735330"/>
                  </a:lnTo>
                  <a:lnTo>
                    <a:pt x="519683" y="721360"/>
                  </a:lnTo>
                  <a:lnTo>
                    <a:pt x="487679" y="704850"/>
                  </a:lnTo>
                  <a:lnTo>
                    <a:pt x="425195" y="669290"/>
                  </a:lnTo>
                  <a:lnTo>
                    <a:pt x="364235" y="629920"/>
                  </a:lnTo>
                  <a:lnTo>
                    <a:pt x="304800" y="585470"/>
                  </a:lnTo>
                  <a:lnTo>
                    <a:pt x="275843" y="563880"/>
                  </a:lnTo>
                  <a:lnTo>
                    <a:pt x="220979" y="516890"/>
                  </a:lnTo>
                  <a:lnTo>
                    <a:pt x="170687" y="469900"/>
                  </a:lnTo>
                  <a:lnTo>
                    <a:pt x="147827" y="445770"/>
                  </a:lnTo>
                  <a:lnTo>
                    <a:pt x="124967" y="422910"/>
                  </a:lnTo>
                  <a:lnTo>
                    <a:pt x="105155" y="398780"/>
                  </a:lnTo>
                  <a:lnTo>
                    <a:pt x="85343" y="375920"/>
                  </a:lnTo>
                  <a:lnTo>
                    <a:pt x="67055" y="353060"/>
                  </a:lnTo>
                  <a:lnTo>
                    <a:pt x="38100" y="309880"/>
                  </a:lnTo>
                  <a:lnTo>
                    <a:pt x="15240" y="269240"/>
                  </a:lnTo>
                  <a:lnTo>
                    <a:pt x="12191" y="260350"/>
                  </a:lnTo>
                  <a:lnTo>
                    <a:pt x="7619" y="248920"/>
                  </a:lnTo>
                  <a:lnTo>
                    <a:pt x="4571" y="240030"/>
                  </a:lnTo>
                  <a:lnTo>
                    <a:pt x="3048" y="231140"/>
                  </a:lnTo>
                  <a:lnTo>
                    <a:pt x="1524" y="223520"/>
                  </a:lnTo>
                  <a:lnTo>
                    <a:pt x="0" y="214630"/>
                  </a:lnTo>
                  <a:lnTo>
                    <a:pt x="0" y="196850"/>
                  </a:lnTo>
                  <a:lnTo>
                    <a:pt x="19811" y="156210"/>
                  </a:lnTo>
                  <a:lnTo>
                    <a:pt x="32003" y="144780"/>
                  </a:lnTo>
                  <a:lnTo>
                    <a:pt x="47243" y="132080"/>
                  </a:lnTo>
                  <a:lnTo>
                    <a:pt x="56387" y="125730"/>
                  </a:lnTo>
                  <a:lnTo>
                    <a:pt x="74675" y="115570"/>
                  </a:lnTo>
                  <a:lnTo>
                    <a:pt x="96011" y="106680"/>
                  </a:lnTo>
                  <a:lnTo>
                    <a:pt x="108203" y="100330"/>
                  </a:lnTo>
                  <a:lnTo>
                    <a:pt x="132587" y="90170"/>
                  </a:lnTo>
                  <a:lnTo>
                    <a:pt x="158495" y="81280"/>
                  </a:lnTo>
                  <a:lnTo>
                    <a:pt x="187451" y="72390"/>
                  </a:lnTo>
                  <a:lnTo>
                    <a:pt x="216408" y="64770"/>
                  </a:lnTo>
                  <a:lnTo>
                    <a:pt x="248411" y="55880"/>
                  </a:lnTo>
                  <a:lnTo>
                    <a:pt x="280416" y="48260"/>
                  </a:lnTo>
                  <a:lnTo>
                    <a:pt x="313943" y="41910"/>
                  </a:lnTo>
                  <a:lnTo>
                    <a:pt x="348995" y="34290"/>
                  </a:lnTo>
                  <a:lnTo>
                    <a:pt x="385571" y="27940"/>
                  </a:lnTo>
                  <a:lnTo>
                    <a:pt x="422148" y="24130"/>
                  </a:lnTo>
                  <a:lnTo>
                    <a:pt x="458724" y="17780"/>
                  </a:lnTo>
                  <a:lnTo>
                    <a:pt x="496824" y="12700"/>
                  </a:lnTo>
                  <a:lnTo>
                    <a:pt x="533400" y="10160"/>
                  </a:lnTo>
                  <a:lnTo>
                    <a:pt x="573024" y="6350"/>
                  </a:lnTo>
                  <a:lnTo>
                    <a:pt x="647700" y="1270"/>
                  </a:lnTo>
                  <a:lnTo>
                    <a:pt x="685800" y="0"/>
                  </a:lnTo>
                  <a:lnTo>
                    <a:pt x="795527" y="0"/>
                  </a:lnTo>
                  <a:lnTo>
                    <a:pt x="864108" y="2540"/>
                  </a:lnTo>
                  <a:lnTo>
                    <a:pt x="897635" y="5080"/>
                  </a:lnTo>
                  <a:lnTo>
                    <a:pt x="928116" y="10160"/>
                  </a:lnTo>
                  <a:lnTo>
                    <a:pt x="958595" y="12700"/>
                  </a:lnTo>
                  <a:lnTo>
                    <a:pt x="987551" y="19050"/>
                  </a:lnTo>
                  <a:lnTo>
                    <a:pt x="1019555" y="25400"/>
                  </a:lnTo>
                  <a:lnTo>
                    <a:pt x="685800" y="25400"/>
                  </a:lnTo>
                  <a:lnTo>
                    <a:pt x="649224" y="26670"/>
                  </a:lnTo>
                  <a:lnTo>
                    <a:pt x="611124" y="30480"/>
                  </a:lnTo>
                  <a:lnTo>
                    <a:pt x="574548" y="31750"/>
                  </a:lnTo>
                  <a:lnTo>
                    <a:pt x="536448" y="34290"/>
                  </a:lnTo>
                  <a:lnTo>
                    <a:pt x="498348" y="39370"/>
                  </a:lnTo>
                  <a:lnTo>
                    <a:pt x="425195" y="48260"/>
                  </a:lnTo>
                  <a:lnTo>
                    <a:pt x="388619" y="54610"/>
                  </a:lnTo>
                  <a:lnTo>
                    <a:pt x="318516" y="66040"/>
                  </a:lnTo>
                  <a:lnTo>
                    <a:pt x="284987" y="73660"/>
                  </a:lnTo>
                  <a:lnTo>
                    <a:pt x="252983" y="81280"/>
                  </a:lnTo>
                  <a:lnTo>
                    <a:pt x="222503" y="88900"/>
                  </a:lnTo>
                  <a:lnTo>
                    <a:pt x="193548" y="96520"/>
                  </a:lnTo>
                  <a:lnTo>
                    <a:pt x="166116" y="106680"/>
                  </a:lnTo>
                  <a:lnTo>
                    <a:pt x="140208" y="115570"/>
                  </a:lnTo>
                  <a:lnTo>
                    <a:pt x="117348" y="124460"/>
                  </a:lnTo>
                  <a:lnTo>
                    <a:pt x="96011" y="133350"/>
                  </a:lnTo>
                  <a:lnTo>
                    <a:pt x="77724" y="142240"/>
                  </a:lnTo>
                  <a:lnTo>
                    <a:pt x="70103" y="148590"/>
                  </a:lnTo>
                  <a:lnTo>
                    <a:pt x="60959" y="153670"/>
                  </a:lnTo>
                  <a:lnTo>
                    <a:pt x="54863" y="157480"/>
                  </a:lnTo>
                  <a:lnTo>
                    <a:pt x="48767" y="163830"/>
                  </a:lnTo>
                  <a:lnTo>
                    <a:pt x="42671" y="168910"/>
                  </a:lnTo>
                  <a:lnTo>
                    <a:pt x="33527" y="177800"/>
                  </a:lnTo>
                  <a:lnTo>
                    <a:pt x="30479" y="182880"/>
                  </a:lnTo>
                  <a:lnTo>
                    <a:pt x="27432" y="191770"/>
                  </a:lnTo>
                  <a:lnTo>
                    <a:pt x="25908" y="195580"/>
                  </a:lnTo>
                  <a:lnTo>
                    <a:pt x="24383" y="201930"/>
                  </a:lnTo>
                  <a:lnTo>
                    <a:pt x="24383" y="207010"/>
                  </a:lnTo>
                  <a:lnTo>
                    <a:pt x="25908" y="212090"/>
                  </a:lnTo>
                  <a:lnTo>
                    <a:pt x="25908" y="220980"/>
                  </a:lnTo>
                  <a:lnTo>
                    <a:pt x="27432" y="226060"/>
                  </a:lnTo>
                  <a:lnTo>
                    <a:pt x="28955" y="233680"/>
                  </a:lnTo>
                  <a:lnTo>
                    <a:pt x="32003" y="241300"/>
                  </a:lnTo>
                  <a:lnTo>
                    <a:pt x="48767" y="276860"/>
                  </a:lnTo>
                  <a:lnTo>
                    <a:pt x="73151" y="317500"/>
                  </a:lnTo>
                  <a:lnTo>
                    <a:pt x="88391" y="337820"/>
                  </a:lnTo>
                  <a:lnTo>
                    <a:pt x="105155" y="360680"/>
                  </a:lnTo>
                  <a:lnTo>
                    <a:pt x="166116" y="429260"/>
                  </a:lnTo>
                  <a:lnTo>
                    <a:pt x="239267" y="499110"/>
                  </a:lnTo>
                  <a:lnTo>
                    <a:pt x="321563" y="566420"/>
                  </a:lnTo>
                  <a:lnTo>
                    <a:pt x="379475" y="609600"/>
                  </a:lnTo>
                  <a:lnTo>
                    <a:pt x="438911" y="648970"/>
                  </a:lnTo>
                  <a:lnTo>
                    <a:pt x="499871" y="683260"/>
                  </a:lnTo>
                  <a:lnTo>
                    <a:pt x="592835" y="726440"/>
                  </a:lnTo>
                  <a:lnTo>
                    <a:pt x="652271" y="745490"/>
                  </a:lnTo>
                  <a:lnTo>
                    <a:pt x="710184" y="758190"/>
                  </a:lnTo>
                  <a:lnTo>
                    <a:pt x="723900" y="759460"/>
                  </a:lnTo>
                  <a:lnTo>
                    <a:pt x="754379" y="763270"/>
                  </a:lnTo>
                  <a:lnTo>
                    <a:pt x="771143" y="764540"/>
                  </a:lnTo>
                  <a:lnTo>
                    <a:pt x="1072242" y="764540"/>
                  </a:lnTo>
                  <a:lnTo>
                    <a:pt x="1059179" y="767080"/>
                  </a:lnTo>
                  <a:lnTo>
                    <a:pt x="969263" y="779780"/>
                  </a:lnTo>
                  <a:lnTo>
                    <a:pt x="883919" y="787400"/>
                  </a:lnTo>
                  <a:lnTo>
                    <a:pt x="806195" y="789940"/>
                  </a:lnTo>
                  <a:close/>
                </a:path>
                <a:path w="1876425" h="789940">
                  <a:moveTo>
                    <a:pt x="1850135" y="453390"/>
                  </a:moveTo>
                  <a:lnTo>
                    <a:pt x="1847087" y="440690"/>
                  </a:lnTo>
                  <a:lnTo>
                    <a:pt x="1844039" y="436880"/>
                  </a:lnTo>
                  <a:lnTo>
                    <a:pt x="1840991" y="430530"/>
                  </a:lnTo>
                  <a:lnTo>
                    <a:pt x="1836419" y="422910"/>
                  </a:lnTo>
                  <a:lnTo>
                    <a:pt x="1831848" y="416560"/>
                  </a:lnTo>
                  <a:lnTo>
                    <a:pt x="1825751" y="408940"/>
                  </a:lnTo>
                  <a:lnTo>
                    <a:pt x="1818132" y="402590"/>
                  </a:lnTo>
                  <a:lnTo>
                    <a:pt x="1802891" y="387350"/>
                  </a:lnTo>
                  <a:lnTo>
                    <a:pt x="1793748" y="381000"/>
                  </a:lnTo>
                  <a:lnTo>
                    <a:pt x="1761744" y="356870"/>
                  </a:lnTo>
                  <a:lnTo>
                    <a:pt x="1749551" y="347980"/>
                  </a:lnTo>
                  <a:lnTo>
                    <a:pt x="1737359" y="340360"/>
                  </a:lnTo>
                  <a:lnTo>
                    <a:pt x="1725168" y="331470"/>
                  </a:lnTo>
                  <a:lnTo>
                    <a:pt x="1667255" y="298450"/>
                  </a:lnTo>
                  <a:lnTo>
                    <a:pt x="1603248" y="264160"/>
                  </a:lnTo>
                  <a:lnTo>
                    <a:pt x="1533144" y="231140"/>
                  </a:lnTo>
                  <a:lnTo>
                    <a:pt x="1496567" y="214630"/>
                  </a:lnTo>
                  <a:lnTo>
                    <a:pt x="1458467" y="199390"/>
                  </a:lnTo>
                  <a:lnTo>
                    <a:pt x="1421892" y="182880"/>
                  </a:lnTo>
                  <a:lnTo>
                    <a:pt x="1382267" y="166370"/>
                  </a:lnTo>
                  <a:lnTo>
                    <a:pt x="1344167" y="152400"/>
                  </a:lnTo>
                  <a:lnTo>
                    <a:pt x="1304543" y="138430"/>
                  </a:lnTo>
                  <a:lnTo>
                    <a:pt x="1228343" y="110490"/>
                  </a:lnTo>
                  <a:lnTo>
                    <a:pt x="1190243" y="97790"/>
                  </a:lnTo>
                  <a:lnTo>
                    <a:pt x="1152143" y="87630"/>
                  </a:lnTo>
                  <a:lnTo>
                    <a:pt x="1115567" y="77470"/>
                  </a:lnTo>
                  <a:lnTo>
                    <a:pt x="1046987" y="57150"/>
                  </a:lnTo>
                  <a:lnTo>
                    <a:pt x="982979" y="43180"/>
                  </a:lnTo>
                  <a:lnTo>
                    <a:pt x="925067" y="34290"/>
                  </a:lnTo>
                  <a:lnTo>
                    <a:pt x="894587" y="31750"/>
                  </a:lnTo>
                  <a:lnTo>
                    <a:pt x="862584" y="27940"/>
                  </a:lnTo>
                  <a:lnTo>
                    <a:pt x="794003" y="25400"/>
                  </a:lnTo>
                  <a:lnTo>
                    <a:pt x="1019555" y="25400"/>
                  </a:lnTo>
                  <a:lnTo>
                    <a:pt x="1053084" y="33020"/>
                  </a:lnTo>
                  <a:lnTo>
                    <a:pt x="1086611" y="41910"/>
                  </a:lnTo>
                  <a:lnTo>
                    <a:pt x="1159763" y="63500"/>
                  </a:lnTo>
                  <a:lnTo>
                    <a:pt x="1197863" y="73660"/>
                  </a:lnTo>
                  <a:lnTo>
                    <a:pt x="1235963" y="87630"/>
                  </a:lnTo>
                  <a:lnTo>
                    <a:pt x="1274063" y="100330"/>
                  </a:lnTo>
                  <a:lnTo>
                    <a:pt x="1353311" y="128270"/>
                  </a:lnTo>
                  <a:lnTo>
                    <a:pt x="1391411" y="144780"/>
                  </a:lnTo>
                  <a:lnTo>
                    <a:pt x="1431035" y="158750"/>
                  </a:lnTo>
                  <a:lnTo>
                    <a:pt x="1469135" y="176530"/>
                  </a:lnTo>
                  <a:lnTo>
                    <a:pt x="1507235" y="191770"/>
                  </a:lnTo>
                  <a:lnTo>
                    <a:pt x="1580387" y="224790"/>
                  </a:lnTo>
                  <a:lnTo>
                    <a:pt x="1615439" y="241300"/>
                  </a:lnTo>
                  <a:lnTo>
                    <a:pt x="1647444" y="260350"/>
                  </a:lnTo>
                  <a:lnTo>
                    <a:pt x="1679448" y="276860"/>
                  </a:lnTo>
                  <a:lnTo>
                    <a:pt x="1709928" y="293370"/>
                  </a:lnTo>
                  <a:lnTo>
                    <a:pt x="1738884" y="309880"/>
                  </a:lnTo>
                  <a:lnTo>
                    <a:pt x="1751075" y="318770"/>
                  </a:lnTo>
                  <a:lnTo>
                    <a:pt x="1764791" y="326390"/>
                  </a:lnTo>
                  <a:lnTo>
                    <a:pt x="1776984" y="336550"/>
                  </a:lnTo>
                  <a:lnTo>
                    <a:pt x="1787651" y="344170"/>
                  </a:lnTo>
                  <a:lnTo>
                    <a:pt x="1799844" y="353060"/>
                  </a:lnTo>
                  <a:lnTo>
                    <a:pt x="1844039" y="392430"/>
                  </a:lnTo>
                  <a:lnTo>
                    <a:pt x="1866900" y="424180"/>
                  </a:lnTo>
                  <a:lnTo>
                    <a:pt x="1876044" y="447040"/>
                  </a:lnTo>
                  <a:lnTo>
                    <a:pt x="1876044" y="452120"/>
                  </a:lnTo>
                  <a:lnTo>
                    <a:pt x="1850135" y="452120"/>
                  </a:lnTo>
                  <a:lnTo>
                    <a:pt x="1850135" y="453390"/>
                  </a:lnTo>
                  <a:close/>
                </a:path>
                <a:path w="1876425" h="789940">
                  <a:moveTo>
                    <a:pt x="1072242" y="764540"/>
                  </a:moveTo>
                  <a:lnTo>
                    <a:pt x="806195" y="764540"/>
                  </a:lnTo>
                  <a:lnTo>
                    <a:pt x="882395" y="762000"/>
                  </a:lnTo>
                  <a:lnTo>
                    <a:pt x="966216" y="754380"/>
                  </a:lnTo>
                  <a:lnTo>
                    <a:pt x="1054608" y="741680"/>
                  </a:lnTo>
                  <a:lnTo>
                    <a:pt x="1100327" y="734060"/>
                  </a:lnTo>
                  <a:lnTo>
                    <a:pt x="1242059" y="706120"/>
                  </a:lnTo>
                  <a:lnTo>
                    <a:pt x="1287779" y="695960"/>
                  </a:lnTo>
                  <a:lnTo>
                    <a:pt x="1426463" y="659130"/>
                  </a:lnTo>
                  <a:lnTo>
                    <a:pt x="1470659" y="645160"/>
                  </a:lnTo>
                  <a:lnTo>
                    <a:pt x="1513332" y="633730"/>
                  </a:lnTo>
                  <a:lnTo>
                    <a:pt x="1556003" y="619760"/>
                  </a:lnTo>
                  <a:lnTo>
                    <a:pt x="1595628" y="605790"/>
                  </a:lnTo>
                  <a:lnTo>
                    <a:pt x="1633728" y="590550"/>
                  </a:lnTo>
                  <a:lnTo>
                    <a:pt x="1650491" y="584200"/>
                  </a:lnTo>
                  <a:lnTo>
                    <a:pt x="1668780" y="576580"/>
                  </a:lnTo>
                  <a:lnTo>
                    <a:pt x="1685544" y="571500"/>
                  </a:lnTo>
                  <a:lnTo>
                    <a:pt x="1702307" y="563880"/>
                  </a:lnTo>
                  <a:lnTo>
                    <a:pt x="1717548" y="554990"/>
                  </a:lnTo>
                  <a:lnTo>
                    <a:pt x="1732787" y="549910"/>
                  </a:lnTo>
                  <a:lnTo>
                    <a:pt x="1746503" y="542290"/>
                  </a:lnTo>
                  <a:lnTo>
                    <a:pt x="1760219" y="535940"/>
                  </a:lnTo>
                  <a:lnTo>
                    <a:pt x="1772412" y="528320"/>
                  </a:lnTo>
                  <a:lnTo>
                    <a:pt x="1784603" y="521970"/>
                  </a:lnTo>
                  <a:lnTo>
                    <a:pt x="1795271" y="514350"/>
                  </a:lnTo>
                  <a:lnTo>
                    <a:pt x="1805939" y="508000"/>
                  </a:lnTo>
                  <a:lnTo>
                    <a:pt x="1815084" y="501650"/>
                  </a:lnTo>
                  <a:lnTo>
                    <a:pt x="1830323" y="490220"/>
                  </a:lnTo>
                  <a:lnTo>
                    <a:pt x="1836419" y="483870"/>
                  </a:lnTo>
                  <a:lnTo>
                    <a:pt x="1840991" y="477520"/>
                  </a:lnTo>
                  <a:lnTo>
                    <a:pt x="1845564" y="473710"/>
                  </a:lnTo>
                  <a:lnTo>
                    <a:pt x="1848612" y="467360"/>
                  </a:lnTo>
                  <a:lnTo>
                    <a:pt x="1850135" y="462280"/>
                  </a:lnTo>
                  <a:lnTo>
                    <a:pt x="1850135" y="452120"/>
                  </a:lnTo>
                  <a:lnTo>
                    <a:pt x="1876044" y="452120"/>
                  </a:lnTo>
                  <a:lnTo>
                    <a:pt x="1876044" y="466090"/>
                  </a:lnTo>
                  <a:lnTo>
                    <a:pt x="1874519" y="467360"/>
                  </a:lnTo>
                  <a:lnTo>
                    <a:pt x="1872996" y="473710"/>
                  </a:lnTo>
                  <a:lnTo>
                    <a:pt x="1837944" y="515620"/>
                  </a:lnTo>
                  <a:lnTo>
                    <a:pt x="1828800" y="521970"/>
                  </a:lnTo>
                  <a:lnTo>
                    <a:pt x="1819655" y="529590"/>
                  </a:lnTo>
                  <a:lnTo>
                    <a:pt x="1808987" y="537210"/>
                  </a:lnTo>
                  <a:lnTo>
                    <a:pt x="1796796" y="543560"/>
                  </a:lnTo>
                  <a:lnTo>
                    <a:pt x="1784603" y="551180"/>
                  </a:lnTo>
                  <a:lnTo>
                    <a:pt x="1772412" y="557530"/>
                  </a:lnTo>
                  <a:lnTo>
                    <a:pt x="1758696" y="565150"/>
                  </a:lnTo>
                  <a:lnTo>
                    <a:pt x="1728216" y="580390"/>
                  </a:lnTo>
                  <a:lnTo>
                    <a:pt x="1711451" y="585470"/>
                  </a:lnTo>
                  <a:lnTo>
                    <a:pt x="1677923" y="601980"/>
                  </a:lnTo>
                  <a:lnTo>
                    <a:pt x="1659635" y="607060"/>
                  </a:lnTo>
                  <a:lnTo>
                    <a:pt x="1641348" y="614680"/>
                  </a:lnTo>
                  <a:lnTo>
                    <a:pt x="1603248" y="628650"/>
                  </a:lnTo>
                  <a:lnTo>
                    <a:pt x="1520951" y="657860"/>
                  </a:lnTo>
                  <a:lnTo>
                    <a:pt x="1478279" y="669290"/>
                  </a:lnTo>
                  <a:lnTo>
                    <a:pt x="1432559" y="683260"/>
                  </a:lnTo>
                  <a:lnTo>
                    <a:pt x="1388363" y="695960"/>
                  </a:lnTo>
                  <a:lnTo>
                    <a:pt x="1293876" y="720090"/>
                  </a:lnTo>
                  <a:lnTo>
                    <a:pt x="1199387" y="741680"/>
                  </a:lnTo>
                  <a:lnTo>
                    <a:pt x="1152143" y="750570"/>
                  </a:lnTo>
                  <a:lnTo>
                    <a:pt x="1104900" y="758190"/>
                  </a:lnTo>
                  <a:lnTo>
                    <a:pt x="1072242" y="76454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366810" y="400297"/>
            <a:ext cx="1085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ANNEXE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lang="fr-FR" dirty="0">
                <a:latin typeface="Calibri"/>
                <a:cs typeface="Calibri"/>
              </a:rPr>
              <a:t>1</a:t>
            </a:r>
            <a:r>
              <a:rPr spc="-25" dirty="0" smtClean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63852" y="430287"/>
            <a:ext cx="2543175" cy="299720"/>
          </a:xfrm>
          <a:prstGeom prst="rect">
            <a:avLst/>
          </a:prstGeom>
          <a:solidFill>
            <a:srgbClr val="FFDB69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Lettre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engagement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qualité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2187" y="1166034"/>
            <a:ext cx="5994400" cy="7030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1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La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qualité</a:t>
            </a:r>
            <a:r>
              <a:rPr sz="1400" dirty="0">
                <a:latin typeface="Calibri"/>
                <a:cs typeface="Calibri"/>
              </a:rPr>
              <a:t> 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formation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des</a:t>
            </a:r>
            <a:r>
              <a:rPr sz="1400" spc="-5" dirty="0">
                <a:latin typeface="Calibri"/>
                <a:cs typeface="Calibri"/>
              </a:rPr>
              <a:t> futurs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professionnels</a:t>
            </a:r>
            <a:r>
              <a:rPr sz="1400" spc="-5" dirty="0">
                <a:latin typeface="Calibri"/>
                <a:cs typeface="Calibri"/>
              </a:rPr>
              <a:t> 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santé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est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enjeu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essentiel </a:t>
            </a:r>
            <a:r>
              <a:rPr sz="1400" dirty="0">
                <a:latin typeface="Calibri"/>
                <a:cs typeface="Calibri"/>
              </a:rPr>
              <a:t>et </a:t>
            </a:r>
            <a:r>
              <a:rPr sz="1400" spc="-10" dirty="0">
                <a:latin typeface="Calibri"/>
                <a:cs typeface="Calibri"/>
              </a:rPr>
              <a:t>je </a:t>
            </a:r>
            <a:r>
              <a:rPr sz="1400" spc="-5" dirty="0">
                <a:latin typeface="Calibri"/>
                <a:cs typeface="Calibri"/>
              </a:rPr>
              <a:t>souhaite </a:t>
            </a:r>
            <a:r>
              <a:rPr sz="1400" spc="-10" dirty="0">
                <a:latin typeface="Calibri"/>
                <a:cs typeface="Calibri"/>
              </a:rPr>
              <a:t>œuvrer </a:t>
            </a:r>
            <a:r>
              <a:rPr sz="1400" dirty="0">
                <a:latin typeface="Calibri"/>
                <a:cs typeface="Calibri"/>
              </a:rPr>
              <a:t>dans une </a:t>
            </a:r>
            <a:r>
              <a:rPr sz="1400" spc="-5" dirty="0">
                <a:latin typeface="Calibri"/>
                <a:cs typeface="Calibri"/>
              </a:rPr>
              <a:t>dynamique </a:t>
            </a:r>
            <a:r>
              <a:rPr sz="1400" spc="-10" dirty="0">
                <a:latin typeface="Calibri"/>
                <a:cs typeface="Calibri"/>
              </a:rPr>
              <a:t>garantissant </a:t>
            </a:r>
            <a:r>
              <a:rPr sz="1400" spc="-15" dirty="0">
                <a:latin typeface="Calibri"/>
                <a:cs typeface="Calibri"/>
              </a:rPr>
              <a:t>l’efficacité </a:t>
            </a:r>
            <a:r>
              <a:rPr sz="1400" dirty="0">
                <a:latin typeface="Calibri"/>
                <a:cs typeface="Calibri"/>
              </a:rPr>
              <a:t>des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prestations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dispensées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façon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durable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efficiente.</a:t>
            </a:r>
            <a:endParaRPr sz="1400" dirty="0">
              <a:latin typeface="Calibri"/>
              <a:cs typeface="Calibri"/>
            </a:endParaRPr>
          </a:p>
          <a:p>
            <a:pPr marL="12700" marR="5080" algn="just">
              <a:lnSpc>
                <a:spcPct val="1068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Je </a:t>
            </a:r>
            <a:r>
              <a:rPr sz="1400" spc="-5" dirty="0">
                <a:latin typeface="Calibri"/>
                <a:cs typeface="Calibri"/>
              </a:rPr>
              <a:t>souhaite </a:t>
            </a:r>
            <a:r>
              <a:rPr sz="1400" dirty="0">
                <a:latin typeface="Calibri"/>
                <a:cs typeface="Calibri"/>
              </a:rPr>
              <a:t>une </a:t>
            </a:r>
            <a:r>
              <a:rPr sz="1400" spc="-10" dirty="0">
                <a:latin typeface="Calibri"/>
                <a:cs typeface="Calibri"/>
              </a:rPr>
              <a:t>formation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spc="-10" dirty="0">
                <a:latin typeface="Calibri"/>
                <a:cs typeface="Calibri"/>
              </a:rPr>
              <a:t>proximité </a:t>
            </a:r>
            <a:r>
              <a:rPr sz="1400" spc="-15" dirty="0">
                <a:latin typeface="Calibri"/>
                <a:cs typeface="Calibri"/>
              </a:rPr>
              <a:t>et </a:t>
            </a:r>
            <a:r>
              <a:rPr sz="1400" spc="-5" dirty="0">
                <a:latin typeface="Calibri"/>
                <a:cs typeface="Calibri"/>
              </a:rPr>
              <a:t>personnalisée pour chaque apprenant,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ainsi </a:t>
            </a:r>
            <a:r>
              <a:rPr sz="1400" dirty="0">
                <a:latin typeface="Calibri"/>
                <a:cs typeface="Calibri"/>
              </a:rPr>
              <a:t>que </a:t>
            </a:r>
            <a:r>
              <a:rPr sz="1400" spc="-10" dirty="0">
                <a:latin typeface="Calibri"/>
                <a:cs typeface="Calibri"/>
              </a:rPr>
              <a:t>l’amélioration constante et </a:t>
            </a:r>
            <a:r>
              <a:rPr sz="1400" spc="-5" dirty="0">
                <a:latin typeface="Calibri"/>
                <a:cs typeface="Calibri"/>
              </a:rPr>
              <a:t>mesurable de nos </a:t>
            </a:r>
            <a:r>
              <a:rPr sz="1400" spc="-10" dirty="0">
                <a:latin typeface="Calibri"/>
                <a:cs typeface="Calibri"/>
              </a:rPr>
              <a:t>prestations </a:t>
            </a:r>
            <a:r>
              <a:rPr sz="1400" spc="-5" dirty="0">
                <a:latin typeface="Calibri"/>
                <a:cs typeface="Calibri"/>
              </a:rPr>
              <a:t>dans </a:t>
            </a:r>
            <a:r>
              <a:rPr sz="1400" dirty="0">
                <a:latin typeface="Calibri"/>
                <a:cs typeface="Calibri"/>
              </a:rPr>
              <a:t>le respect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la</a:t>
            </a:r>
            <a:r>
              <a:rPr sz="1400" spc="-10" dirty="0">
                <a:latin typeface="Calibri"/>
                <a:cs typeface="Calibri"/>
              </a:rPr>
              <a:t> réglementation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vigueur.</a:t>
            </a:r>
            <a:endParaRPr sz="1400" dirty="0">
              <a:latin typeface="Calibri"/>
              <a:cs typeface="Calibri"/>
            </a:endParaRPr>
          </a:p>
          <a:p>
            <a:pPr marL="12700" algn="just">
              <a:spcBef>
                <a:spcPts val="120"/>
              </a:spcBef>
            </a:pPr>
            <a:r>
              <a:rPr sz="1400" spc="-5" dirty="0">
                <a:latin typeface="Calibri"/>
                <a:cs typeface="Calibri"/>
              </a:rPr>
              <a:t>La qualité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outil de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management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traçabilité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actions.</a:t>
            </a:r>
            <a:endParaRPr sz="1400" dirty="0">
              <a:latin typeface="Calibri"/>
              <a:cs typeface="Calibri"/>
            </a:endParaRPr>
          </a:p>
          <a:p>
            <a:pPr marL="12700">
              <a:spcBef>
                <a:spcPts val="925"/>
              </a:spcBef>
            </a:pPr>
            <a:r>
              <a:rPr sz="1400" dirty="0">
                <a:latin typeface="Calibri"/>
                <a:cs typeface="Calibri"/>
              </a:rPr>
              <a:t>Dans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cadre, </a:t>
            </a:r>
            <a:r>
              <a:rPr sz="1400" dirty="0">
                <a:latin typeface="Calibri"/>
                <a:cs typeface="Calibri"/>
              </a:rPr>
              <a:t>je </a:t>
            </a:r>
            <a:r>
              <a:rPr sz="1400" spc="-20" dirty="0">
                <a:latin typeface="Calibri"/>
                <a:cs typeface="Calibri"/>
              </a:rPr>
              <a:t>m’engage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développer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axes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prioritaires </a:t>
            </a:r>
            <a:r>
              <a:rPr sz="1400" dirty="0">
                <a:latin typeface="Calibri"/>
                <a:cs typeface="Calibri"/>
              </a:rPr>
              <a:t>:</a:t>
            </a:r>
          </a:p>
          <a:p>
            <a:pPr marL="354965" marR="6350" indent="-342900">
              <a:lnSpc>
                <a:spcPct val="107200"/>
              </a:lnSpc>
              <a:spcBef>
                <a:spcPts val="395"/>
              </a:spcBef>
              <a:buChar char="-"/>
              <a:tabLst>
                <a:tab pos="354965" algn="l"/>
                <a:tab pos="355600" algn="l"/>
              </a:tabLst>
            </a:pPr>
            <a:r>
              <a:rPr sz="1400" dirty="0">
                <a:latin typeface="Calibri"/>
                <a:cs typeface="Calibri"/>
              </a:rPr>
              <a:t>Mise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œuvre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système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défini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dans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manuel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qualité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selon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une</a:t>
            </a:r>
            <a:r>
              <a:rPr sz="1400" spc="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approche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processus</a:t>
            </a:r>
            <a:endParaRPr sz="1400" dirty="0">
              <a:latin typeface="Calibri"/>
              <a:cs typeface="Calibri"/>
            </a:endParaRPr>
          </a:p>
          <a:p>
            <a:pPr marL="354965" marR="5715" indent="-342900">
              <a:lnSpc>
                <a:spcPct val="106400"/>
              </a:lnSpc>
              <a:spcBef>
                <a:spcPts val="405"/>
              </a:spcBef>
              <a:buChar char="-"/>
              <a:tabLst>
                <a:tab pos="354965" algn="l"/>
                <a:tab pos="355600" algn="l"/>
                <a:tab pos="2815590" algn="l"/>
                <a:tab pos="5272405" algn="l"/>
              </a:tabLst>
            </a:pPr>
            <a:r>
              <a:rPr sz="1400" spc="-5" dirty="0">
                <a:latin typeface="Calibri"/>
                <a:cs typeface="Calibri"/>
              </a:rPr>
              <a:t>Développement</a:t>
            </a:r>
            <a:r>
              <a:rPr sz="1400" spc="7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d’une</a:t>
            </a:r>
            <a:r>
              <a:rPr sz="1400" spc="7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culture	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67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l’évaluation</a:t>
            </a:r>
            <a:r>
              <a:rPr sz="1400" spc="67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</a:t>
            </a:r>
            <a:r>
              <a:rPr sz="1400" spc="68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pratiques	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satisfaction</a:t>
            </a:r>
            <a:r>
              <a:rPr sz="1400" spc="-10" dirty="0">
                <a:latin typeface="Calibri"/>
                <a:cs typeface="Calibri"/>
              </a:rPr>
              <a:t> des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usagers</a:t>
            </a:r>
            <a:endParaRPr sz="1400" dirty="0">
              <a:latin typeface="Calibri"/>
              <a:cs typeface="Calibri"/>
            </a:endParaRPr>
          </a:p>
          <a:p>
            <a:pPr marL="354965" indent="-342900">
              <a:spcBef>
                <a:spcPts val="530"/>
              </a:spcBef>
              <a:buChar char="-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Amélioration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communication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interne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externe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Char char="-"/>
            </a:pPr>
            <a:endParaRPr sz="1400" dirty="0">
              <a:latin typeface="Calibri"/>
              <a:cs typeface="Calibri"/>
            </a:endParaRPr>
          </a:p>
          <a:p>
            <a:pPr marL="12700">
              <a:spcBef>
                <a:spcPts val="1000"/>
              </a:spcBef>
            </a:pPr>
            <a:r>
              <a:rPr sz="1400" spc="-15" dirty="0">
                <a:latin typeface="Calibri"/>
                <a:cs typeface="Calibri"/>
              </a:rPr>
              <a:t>Par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ces </a:t>
            </a:r>
            <a:r>
              <a:rPr sz="1400" spc="-10" dirty="0">
                <a:latin typeface="Calibri"/>
                <a:cs typeface="Calibri"/>
              </a:rPr>
              <a:t>engagements,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il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s’agira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:</a:t>
            </a:r>
          </a:p>
          <a:p>
            <a:pPr marL="354965" marR="6350" indent="-342900">
              <a:lnSpc>
                <a:spcPct val="106400"/>
              </a:lnSpc>
              <a:spcBef>
                <a:spcPts val="15"/>
              </a:spcBef>
              <a:buChar char="-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Planifier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une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revue</a:t>
            </a:r>
            <a:r>
              <a:rPr sz="1400" spc="11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direction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annuelle</a:t>
            </a:r>
            <a:r>
              <a:rPr sz="1400" spc="1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afin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suivre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actions</a:t>
            </a:r>
            <a:r>
              <a:rPr sz="1400" spc="9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mettre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place </a:t>
            </a:r>
            <a:r>
              <a:rPr sz="1400" dirty="0">
                <a:latin typeface="Calibri"/>
                <a:cs typeface="Calibri"/>
              </a:rPr>
              <a:t>les </a:t>
            </a:r>
            <a:r>
              <a:rPr sz="1400" spc="-5" dirty="0">
                <a:latin typeface="Calibri"/>
                <a:cs typeface="Calibri"/>
              </a:rPr>
              <a:t>améliorations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décidées</a:t>
            </a:r>
            <a:endParaRPr sz="1400" dirty="0">
              <a:latin typeface="Calibri"/>
              <a:cs typeface="Calibri"/>
            </a:endParaRPr>
          </a:p>
          <a:p>
            <a:pPr marL="354965" marR="5715" indent="-342900">
              <a:lnSpc>
                <a:spcPct val="107100"/>
              </a:lnSpc>
              <a:buChar char="-"/>
              <a:tabLst>
                <a:tab pos="354965" algn="l"/>
                <a:tab pos="355600" algn="l"/>
              </a:tabLst>
            </a:pPr>
            <a:r>
              <a:rPr sz="1400" spc="-5" dirty="0">
                <a:latin typeface="Calibri"/>
                <a:cs typeface="Calibri"/>
              </a:rPr>
              <a:t>Maintenir</a:t>
            </a:r>
            <a:r>
              <a:rPr sz="1400" spc="2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les</a:t>
            </a:r>
            <a:r>
              <a:rPr sz="1400" spc="2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compétences</a:t>
            </a:r>
            <a:r>
              <a:rPr sz="1400" spc="2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individuelles</a:t>
            </a:r>
            <a:r>
              <a:rPr sz="1400" spc="229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et</a:t>
            </a:r>
            <a:r>
              <a:rPr sz="1400" spc="2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collectives</a:t>
            </a:r>
            <a:r>
              <a:rPr sz="1400" spc="2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2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favoriser</a:t>
            </a:r>
            <a:r>
              <a:rPr sz="1400" spc="2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leur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développement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afin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les </a:t>
            </a:r>
            <a:r>
              <a:rPr sz="1400" spc="-5" dirty="0">
                <a:latin typeface="Calibri"/>
                <a:cs typeface="Calibri"/>
              </a:rPr>
              <a:t>adapter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au</a:t>
            </a:r>
            <a:r>
              <a:rPr sz="1400" spc="-5" dirty="0">
                <a:latin typeface="Calibri"/>
                <a:cs typeface="Calibri"/>
              </a:rPr>
              <a:t> profil</a:t>
            </a:r>
            <a:r>
              <a:rPr sz="1400" spc="-10" dirty="0">
                <a:latin typeface="Calibri"/>
                <a:cs typeface="Calibri"/>
              </a:rPr>
              <a:t> des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apprenants</a:t>
            </a:r>
            <a:endParaRPr sz="1400" dirty="0">
              <a:latin typeface="Calibri"/>
              <a:cs typeface="Calibri"/>
            </a:endParaRPr>
          </a:p>
          <a:p>
            <a:pPr marL="354965" marR="5715" indent="-342900">
              <a:lnSpc>
                <a:spcPct val="107200"/>
              </a:lnSpc>
              <a:buChar char="-"/>
              <a:tabLst>
                <a:tab pos="354965" algn="l"/>
                <a:tab pos="355600" algn="l"/>
              </a:tabLst>
            </a:pPr>
            <a:r>
              <a:rPr lang="fr-FR" sz="1400" spc="-5" dirty="0">
                <a:latin typeface="Calibri"/>
                <a:cs typeface="Calibri"/>
              </a:rPr>
              <a:t>Améliorer</a:t>
            </a:r>
            <a:r>
              <a:rPr lang="fr-FR" sz="1400" spc="120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l’accompagnement</a:t>
            </a:r>
            <a:r>
              <a:rPr lang="fr-FR" sz="1400" spc="13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des</a:t>
            </a:r>
            <a:r>
              <a:rPr lang="fr-FR" sz="1400" spc="145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étudiants</a:t>
            </a:r>
            <a:r>
              <a:rPr lang="fr-FR" sz="1400" spc="130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à</a:t>
            </a:r>
            <a:r>
              <a:rPr lang="fr-FR" sz="1400" spc="13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distance</a:t>
            </a:r>
            <a:r>
              <a:rPr lang="fr-FR" sz="1400" spc="120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pour</a:t>
            </a:r>
            <a:r>
              <a:rPr lang="fr-FR" sz="1400" spc="130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les</a:t>
            </a:r>
            <a:r>
              <a:rPr lang="fr-FR" sz="1400" spc="125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activités </a:t>
            </a:r>
            <a:r>
              <a:rPr lang="fr-FR" sz="1400" spc="-305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proposées sur</a:t>
            </a:r>
            <a:r>
              <a:rPr lang="fr-FR" sz="1400" spc="-10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l’espace</a:t>
            </a:r>
            <a:r>
              <a:rPr lang="fr-FR" sz="1400" spc="5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numérique</a:t>
            </a:r>
            <a:r>
              <a:rPr lang="fr-FR" sz="1400" spc="20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d’apprentissage</a:t>
            </a:r>
            <a:endParaRPr lang="fr-FR" sz="1400" dirty="0">
              <a:latin typeface="Calibri"/>
              <a:cs typeface="Calibri"/>
            </a:endParaRPr>
          </a:p>
          <a:p>
            <a:pPr marL="354965" marR="6350" indent="-342900">
              <a:lnSpc>
                <a:spcPts val="1800"/>
              </a:lnSpc>
              <a:spcBef>
                <a:spcPts val="70"/>
              </a:spcBef>
              <a:buChar char="-"/>
              <a:tabLst>
                <a:tab pos="354965" algn="l"/>
                <a:tab pos="355600" algn="l"/>
              </a:tabLst>
            </a:pPr>
            <a:r>
              <a:rPr lang="fr-FR" sz="1400" spc="-5" dirty="0">
                <a:latin typeface="Calibri"/>
                <a:cs typeface="Calibri"/>
              </a:rPr>
              <a:t>Améliorer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notre</a:t>
            </a:r>
            <a:r>
              <a:rPr lang="fr-FR" sz="1400" spc="-5" dirty="0">
                <a:latin typeface="Calibri"/>
                <a:cs typeface="Calibri"/>
              </a:rPr>
              <a:t> communication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interne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et</a:t>
            </a:r>
            <a:r>
              <a:rPr lang="fr-FR" sz="1400" spc="-1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externe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afin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de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faire</a:t>
            </a:r>
            <a:r>
              <a:rPr lang="fr-FR" sz="1400" spc="-5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connaître </a:t>
            </a:r>
            <a:r>
              <a:rPr lang="fr-FR" sz="1400" spc="-305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l’IFMS</a:t>
            </a:r>
            <a:r>
              <a:rPr lang="fr-FR" sz="1400" spc="-10" dirty="0">
                <a:latin typeface="Calibri"/>
                <a:cs typeface="Calibri"/>
              </a:rPr>
              <a:t> et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rendre</a:t>
            </a:r>
            <a:r>
              <a:rPr lang="fr-FR" sz="1400" spc="25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notre</a:t>
            </a:r>
            <a:r>
              <a:rPr lang="fr-FR" sz="1400" spc="-5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fil</a:t>
            </a:r>
            <a:r>
              <a:rPr lang="fr-FR" sz="1400" spc="-5" dirty="0">
                <a:latin typeface="Calibri"/>
                <a:cs typeface="Calibri"/>
              </a:rPr>
              <a:t> d’information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dynamique,</a:t>
            </a:r>
            <a:r>
              <a:rPr lang="fr-FR" sz="1400" spc="20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attractif</a:t>
            </a:r>
            <a:r>
              <a:rPr lang="fr-FR" sz="1400" spc="30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et</a:t>
            </a:r>
            <a:r>
              <a:rPr lang="fr-FR" sz="1400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interactif</a:t>
            </a:r>
            <a:endParaRPr lang="fr-FR" sz="1400" dirty="0">
              <a:latin typeface="Calibri"/>
              <a:cs typeface="Calibri"/>
            </a:endParaRPr>
          </a:p>
          <a:p>
            <a:pPr marL="12700" marR="673735">
              <a:lnSpc>
                <a:spcPct val="106400"/>
              </a:lnSpc>
              <a:spcBef>
                <a:spcPts val="735"/>
              </a:spcBef>
            </a:pPr>
            <a:r>
              <a:rPr lang="fr-FR" sz="1400" dirty="0">
                <a:latin typeface="Calibri"/>
                <a:cs typeface="Calibri"/>
              </a:rPr>
              <a:t>Je </a:t>
            </a:r>
            <a:r>
              <a:rPr lang="fr-FR" sz="1400" spc="-5" dirty="0">
                <a:latin typeface="Calibri"/>
                <a:cs typeface="Calibri"/>
              </a:rPr>
              <a:t>demande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à</a:t>
            </a:r>
            <a:r>
              <a:rPr lang="fr-FR" sz="1400" spc="-5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l’ensemble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de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l’équipe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de </a:t>
            </a:r>
            <a:r>
              <a:rPr lang="fr-FR" sz="1400" spc="-5" dirty="0">
                <a:latin typeface="Calibri"/>
                <a:cs typeface="Calibri"/>
              </a:rPr>
              <a:t>s’inscrire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spc="-5" dirty="0">
                <a:latin typeface="Calibri"/>
                <a:cs typeface="Calibri"/>
              </a:rPr>
              <a:t>dans</a:t>
            </a:r>
            <a:r>
              <a:rPr lang="fr-FR" sz="1400" spc="5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cette</a:t>
            </a:r>
            <a:r>
              <a:rPr lang="fr-FR" sz="1400" spc="25" dirty="0">
                <a:latin typeface="Calibri"/>
                <a:cs typeface="Calibri"/>
              </a:rPr>
              <a:t> </a:t>
            </a:r>
            <a:r>
              <a:rPr lang="fr-FR" sz="1400" spc="-10" dirty="0">
                <a:latin typeface="Calibri"/>
                <a:cs typeface="Calibri"/>
              </a:rPr>
              <a:t>démarche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spc="-15" dirty="0">
                <a:latin typeface="Calibri"/>
                <a:cs typeface="Calibri"/>
              </a:rPr>
              <a:t>et </a:t>
            </a:r>
            <a:r>
              <a:rPr lang="fr-FR" sz="1400" spc="-300" dirty="0">
                <a:latin typeface="Calibri"/>
                <a:cs typeface="Calibri"/>
              </a:rPr>
              <a:t> </a:t>
            </a:r>
            <a:r>
              <a:rPr lang="fr-FR" sz="1400" spc="-20" dirty="0">
                <a:latin typeface="Calibri"/>
                <a:cs typeface="Calibri"/>
              </a:rPr>
              <a:t>m’engage</a:t>
            </a:r>
            <a:r>
              <a:rPr lang="fr-FR" sz="1400" dirty="0">
                <a:latin typeface="Calibri"/>
                <a:cs typeface="Calibri"/>
              </a:rPr>
              <a:t> à </a:t>
            </a:r>
            <a:r>
              <a:rPr lang="fr-FR" sz="1400" spc="-15" dirty="0">
                <a:latin typeface="Calibri"/>
                <a:cs typeface="Calibri"/>
              </a:rPr>
              <a:t>l’accompagner</a:t>
            </a:r>
            <a:r>
              <a:rPr lang="fr-FR" sz="1400" spc="10" dirty="0">
                <a:latin typeface="Calibri"/>
                <a:cs typeface="Calibri"/>
              </a:rPr>
              <a:t> </a:t>
            </a:r>
            <a:r>
              <a:rPr lang="fr-FR" sz="1400" dirty="0">
                <a:latin typeface="Calibri"/>
                <a:cs typeface="Calibri"/>
              </a:rPr>
              <a:t>en</a:t>
            </a:r>
            <a:r>
              <a:rPr lang="fr-FR" sz="1400" spc="-15" dirty="0">
                <a:latin typeface="Calibri"/>
                <a:cs typeface="Calibri"/>
              </a:rPr>
              <a:t> </a:t>
            </a:r>
            <a:r>
              <a:rPr sz="1400" spc="-15" dirty="0" err="1">
                <a:latin typeface="Calibri"/>
                <a:cs typeface="Calibri"/>
              </a:rPr>
              <a:t>mettant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place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moyens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nécessaires</a:t>
            </a:r>
            <a:r>
              <a:rPr spc="-5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2000" dirty="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La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directrice,</a:t>
            </a:r>
            <a:endParaRPr sz="1400" dirty="0">
              <a:latin typeface="Calibri"/>
              <a:cs typeface="Calibri"/>
            </a:endParaRPr>
          </a:p>
          <a:p>
            <a:pPr marL="12700">
              <a:spcBef>
                <a:spcPts val="114"/>
              </a:spcBef>
            </a:pPr>
            <a:r>
              <a:rPr sz="1400" spc="-20" dirty="0">
                <a:latin typeface="Calibri"/>
                <a:cs typeface="Calibri"/>
              </a:rPr>
              <a:t>D.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65" dirty="0">
                <a:latin typeface="Calibri"/>
                <a:cs typeface="Calibri"/>
              </a:rPr>
              <a:t>PAYA</a:t>
            </a:r>
            <a:r>
              <a:rPr lang="fr-FR" sz="1400" spc="-65" dirty="0">
                <a:latin typeface="Calibri"/>
                <a:cs typeface="Calibri"/>
              </a:rPr>
              <a:t>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lang="fr-FR" dirty="0"/>
              <a:t>I</a:t>
            </a:r>
            <a:endParaRPr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2" y="9099146"/>
            <a:ext cx="3627434" cy="1408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263" y="401859"/>
            <a:ext cx="11360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ANNEXE</a:t>
            </a:r>
            <a:r>
              <a:rPr spc="355" dirty="0">
                <a:latin typeface="Calibri"/>
                <a:cs typeface="Calibri"/>
              </a:rPr>
              <a:t> </a:t>
            </a:r>
            <a:r>
              <a:rPr lang="fr-FR" dirty="0">
                <a:latin typeface="Calibri"/>
                <a:cs typeface="Calibri"/>
              </a:rPr>
              <a:t>2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 smtClean="0">
                <a:latin typeface="Calibri"/>
                <a:cs typeface="Calibri"/>
              </a:rPr>
              <a:t>-</a:t>
            </a:r>
            <a:r>
              <a:rPr spc="-35" dirty="0" smtClean="0">
                <a:latin typeface="Calibri"/>
                <a:cs typeface="Calibri"/>
              </a:rPr>
              <a:t>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1852" y="401859"/>
            <a:ext cx="3302635" cy="299720"/>
          </a:xfrm>
          <a:prstGeom prst="rect">
            <a:avLst/>
          </a:prstGeom>
          <a:solidFill>
            <a:srgbClr val="FFDB69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Charte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développement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Durable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8812" y="1244409"/>
            <a:ext cx="6908800" cy="9418828"/>
            <a:chOff x="649224" y="880872"/>
            <a:chExt cx="6908800" cy="9812020"/>
          </a:xfrm>
        </p:grpSpPr>
        <p:sp>
          <p:nvSpPr>
            <p:cNvPr id="5" name="object 5"/>
            <p:cNvSpPr/>
            <p:nvPr/>
          </p:nvSpPr>
          <p:spPr>
            <a:xfrm>
              <a:off x="6169139" y="9816084"/>
              <a:ext cx="1388745" cy="876300"/>
            </a:xfrm>
            <a:custGeom>
              <a:avLst/>
              <a:gdLst/>
              <a:ahLst/>
              <a:cxnLst/>
              <a:rect l="l" t="t" r="r" b="b"/>
              <a:pathLst>
                <a:path w="1388745" h="876300">
                  <a:moveTo>
                    <a:pt x="1388376" y="12192"/>
                  </a:moveTo>
                  <a:lnTo>
                    <a:pt x="1388364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876300"/>
                  </a:lnTo>
                  <a:lnTo>
                    <a:pt x="13716" y="876300"/>
                  </a:lnTo>
                  <a:lnTo>
                    <a:pt x="24384" y="876300"/>
                  </a:lnTo>
                  <a:lnTo>
                    <a:pt x="1388376" y="876300"/>
                  </a:lnTo>
                  <a:lnTo>
                    <a:pt x="1388376" y="12192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224" y="880872"/>
              <a:ext cx="5803391" cy="893368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678200" y="10121857"/>
            <a:ext cx="384809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lang="fr-FR" dirty="0" smtClean="0"/>
              <a:t>II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810" y="400299"/>
            <a:ext cx="12778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ANNEXE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lang="fr-FR" dirty="0">
                <a:latin typeface="Calibri"/>
                <a:cs typeface="Calibri"/>
              </a:rPr>
              <a:t>3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>
                <a:latin typeface="Calibri"/>
                <a:cs typeface="Calibri"/>
              </a:rPr>
              <a:t>-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6" y="1612900"/>
            <a:ext cx="7431658" cy="525780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6521450" y="9994900"/>
            <a:ext cx="1036436" cy="697484"/>
            <a:chOff x="6521450" y="9994900"/>
            <a:chExt cx="1036436" cy="697484"/>
          </a:xfrm>
        </p:grpSpPr>
        <p:sp>
          <p:nvSpPr>
            <p:cNvPr id="6" name="object 3"/>
            <p:cNvSpPr/>
            <p:nvPr/>
          </p:nvSpPr>
          <p:spPr>
            <a:xfrm>
              <a:off x="6521450" y="9994900"/>
              <a:ext cx="1036436" cy="697484"/>
            </a:xfrm>
            <a:custGeom>
              <a:avLst/>
              <a:gdLst/>
              <a:ahLst/>
              <a:cxnLst/>
              <a:rect l="l" t="t" r="r" b="b"/>
              <a:pathLst>
                <a:path w="1388745" h="876300">
                  <a:moveTo>
                    <a:pt x="1388376" y="12192"/>
                  </a:moveTo>
                  <a:lnTo>
                    <a:pt x="1388364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876300"/>
                  </a:lnTo>
                  <a:lnTo>
                    <a:pt x="13716" y="876300"/>
                  </a:lnTo>
                  <a:lnTo>
                    <a:pt x="24384" y="876300"/>
                  </a:lnTo>
                  <a:lnTo>
                    <a:pt x="1388376" y="876300"/>
                  </a:lnTo>
                  <a:lnTo>
                    <a:pt x="1388376" y="12192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 txBox="1"/>
            <p:nvPr/>
          </p:nvSpPr>
          <p:spPr>
            <a:xfrm>
              <a:off x="6847898" y="10187605"/>
              <a:ext cx="383540" cy="312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8100">
                <a:lnSpc>
                  <a:spcPts val="2380"/>
                </a:lnSpc>
              </a:pPr>
              <a:r>
                <a:rPr lang="fr-FR" sz="2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III</a:t>
              </a:r>
              <a:endParaRPr sz="2400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366810" y="400299"/>
            <a:ext cx="12778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ANNEXE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lang="fr-FR" dirty="0">
                <a:latin typeface="Calibri"/>
                <a:cs typeface="Calibri"/>
              </a:rPr>
              <a:t>4</a:t>
            </a:r>
            <a:r>
              <a:rPr lang="fr-FR" dirty="0" smtClean="0">
                <a:latin typeface="Calibri"/>
                <a:cs typeface="Calibri"/>
              </a:rPr>
              <a:t> </a:t>
            </a:r>
            <a:r>
              <a:rPr lang="fr-FR" dirty="0">
                <a:latin typeface="Calibri"/>
                <a:cs typeface="Calibri"/>
              </a:rPr>
              <a:t>-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2863851" y="430289"/>
            <a:ext cx="1752600" cy="289823"/>
          </a:xfrm>
          <a:prstGeom prst="rect">
            <a:avLst/>
          </a:prstGeom>
          <a:solidFill>
            <a:srgbClr val="FFDB69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b="1" spc="-5" dirty="0">
                <a:latin typeface="Calibri"/>
                <a:cs typeface="Calibri"/>
              </a:rPr>
              <a:t>Plan des locaux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302"/>
            <a:ext cx="7556500" cy="4250531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6521450" y="9994900"/>
            <a:ext cx="1036436" cy="697484"/>
            <a:chOff x="6521450" y="9994900"/>
            <a:chExt cx="1036436" cy="697484"/>
          </a:xfrm>
        </p:grpSpPr>
        <p:sp>
          <p:nvSpPr>
            <p:cNvPr id="6" name="object 3"/>
            <p:cNvSpPr/>
            <p:nvPr/>
          </p:nvSpPr>
          <p:spPr>
            <a:xfrm>
              <a:off x="6521450" y="9994900"/>
              <a:ext cx="1036436" cy="697484"/>
            </a:xfrm>
            <a:custGeom>
              <a:avLst/>
              <a:gdLst/>
              <a:ahLst/>
              <a:cxnLst/>
              <a:rect l="l" t="t" r="r" b="b"/>
              <a:pathLst>
                <a:path w="1388745" h="876300">
                  <a:moveTo>
                    <a:pt x="1388376" y="12192"/>
                  </a:moveTo>
                  <a:lnTo>
                    <a:pt x="1388364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876300"/>
                  </a:lnTo>
                  <a:lnTo>
                    <a:pt x="13716" y="876300"/>
                  </a:lnTo>
                  <a:lnTo>
                    <a:pt x="24384" y="876300"/>
                  </a:lnTo>
                  <a:lnTo>
                    <a:pt x="1388376" y="876300"/>
                  </a:lnTo>
                  <a:lnTo>
                    <a:pt x="1388376" y="12192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/>
            <p:cNvSpPr txBox="1"/>
            <p:nvPr/>
          </p:nvSpPr>
          <p:spPr>
            <a:xfrm>
              <a:off x="6750050" y="10187605"/>
              <a:ext cx="641408" cy="3120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8100">
                <a:lnSpc>
                  <a:spcPts val="2380"/>
                </a:lnSpc>
              </a:pPr>
              <a:r>
                <a:rPr lang="fr-FR" sz="2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IV</a:t>
              </a:r>
              <a:endParaRPr sz="24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5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800100"/>
            <a:ext cx="7556500" cy="1587500"/>
            <a:chOff x="1523" y="800100"/>
            <a:chExt cx="7556500" cy="1587500"/>
          </a:xfrm>
        </p:grpSpPr>
        <p:sp>
          <p:nvSpPr>
            <p:cNvPr id="3" name="object 3"/>
            <p:cNvSpPr/>
            <p:nvPr/>
          </p:nvSpPr>
          <p:spPr>
            <a:xfrm>
              <a:off x="4618924" y="812157"/>
              <a:ext cx="2234565" cy="1574800"/>
            </a:xfrm>
            <a:custGeom>
              <a:avLst/>
              <a:gdLst/>
              <a:ahLst/>
              <a:cxnLst/>
              <a:rect l="l" t="t" r="r" b="b"/>
              <a:pathLst>
                <a:path w="2234565" h="1574800">
                  <a:moveTo>
                    <a:pt x="179675" y="1574610"/>
                  </a:moveTo>
                  <a:lnTo>
                    <a:pt x="120511" y="1570497"/>
                  </a:lnTo>
                  <a:lnTo>
                    <a:pt x="76519" y="1559186"/>
                  </a:lnTo>
                  <a:lnTo>
                    <a:pt x="37997" y="1531330"/>
                  </a:lnTo>
                  <a:lnTo>
                    <a:pt x="13259" y="1487666"/>
                  </a:lnTo>
                  <a:lnTo>
                    <a:pt x="1392" y="1430347"/>
                  </a:lnTo>
                  <a:lnTo>
                    <a:pt x="0" y="1397240"/>
                  </a:lnTo>
                  <a:lnTo>
                    <a:pt x="1481" y="1361527"/>
                  </a:lnTo>
                  <a:lnTo>
                    <a:pt x="5723" y="1323477"/>
                  </a:lnTo>
                  <a:lnTo>
                    <a:pt x="12610" y="1283360"/>
                  </a:lnTo>
                  <a:lnTo>
                    <a:pt x="22029" y="1241444"/>
                  </a:lnTo>
                  <a:lnTo>
                    <a:pt x="33866" y="1197998"/>
                  </a:lnTo>
                  <a:lnTo>
                    <a:pt x="48005" y="1153293"/>
                  </a:lnTo>
                  <a:lnTo>
                    <a:pt x="64332" y="1107596"/>
                  </a:lnTo>
                  <a:lnTo>
                    <a:pt x="82734" y="1061178"/>
                  </a:lnTo>
                  <a:lnTo>
                    <a:pt x="103095" y="1014307"/>
                  </a:lnTo>
                  <a:lnTo>
                    <a:pt x="125301" y="967253"/>
                  </a:lnTo>
                  <a:lnTo>
                    <a:pt x="149239" y="920285"/>
                  </a:lnTo>
                  <a:lnTo>
                    <a:pt x="174793" y="873672"/>
                  </a:lnTo>
                  <a:lnTo>
                    <a:pt x="201850" y="827683"/>
                  </a:lnTo>
                  <a:lnTo>
                    <a:pt x="230294" y="782587"/>
                  </a:lnTo>
                  <a:lnTo>
                    <a:pt x="260012" y="738654"/>
                  </a:lnTo>
                  <a:lnTo>
                    <a:pt x="290890" y="696153"/>
                  </a:lnTo>
                  <a:lnTo>
                    <a:pt x="322812" y="655353"/>
                  </a:lnTo>
                  <a:lnTo>
                    <a:pt x="355665" y="616523"/>
                  </a:lnTo>
                  <a:lnTo>
                    <a:pt x="389334" y="579933"/>
                  </a:lnTo>
                  <a:lnTo>
                    <a:pt x="423705" y="545851"/>
                  </a:lnTo>
                  <a:lnTo>
                    <a:pt x="458664" y="514547"/>
                  </a:lnTo>
                  <a:lnTo>
                    <a:pt x="494095" y="486290"/>
                  </a:lnTo>
                  <a:lnTo>
                    <a:pt x="525386" y="464232"/>
                  </a:lnTo>
                  <a:lnTo>
                    <a:pt x="560067" y="441990"/>
                  </a:lnTo>
                  <a:lnTo>
                    <a:pt x="597912" y="419628"/>
                  </a:lnTo>
                  <a:lnTo>
                    <a:pt x="638700" y="397208"/>
                  </a:lnTo>
                  <a:lnTo>
                    <a:pt x="682205" y="374794"/>
                  </a:lnTo>
                  <a:lnTo>
                    <a:pt x="728204" y="352448"/>
                  </a:lnTo>
                  <a:lnTo>
                    <a:pt x="776474" y="330233"/>
                  </a:lnTo>
                  <a:lnTo>
                    <a:pt x="826791" y="308212"/>
                  </a:lnTo>
                  <a:lnTo>
                    <a:pt x="878930" y="286448"/>
                  </a:lnTo>
                  <a:lnTo>
                    <a:pt x="932670" y="265004"/>
                  </a:lnTo>
                  <a:lnTo>
                    <a:pt x="987784" y="243943"/>
                  </a:lnTo>
                  <a:lnTo>
                    <a:pt x="1044051" y="223327"/>
                  </a:lnTo>
                  <a:lnTo>
                    <a:pt x="1101245" y="203220"/>
                  </a:lnTo>
                  <a:lnTo>
                    <a:pt x="1159144" y="183685"/>
                  </a:lnTo>
                  <a:lnTo>
                    <a:pt x="1217524" y="164784"/>
                  </a:lnTo>
                  <a:lnTo>
                    <a:pt x="1276161" y="146581"/>
                  </a:lnTo>
                  <a:lnTo>
                    <a:pt x="1334831" y="129138"/>
                  </a:lnTo>
                  <a:lnTo>
                    <a:pt x="1393311" y="112518"/>
                  </a:lnTo>
                  <a:lnTo>
                    <a:pt x="1451376" y="96784"/>
                  </a:lnTo>
                  <a:lnTo>
                    <a:pt x="1508804" y="81999"/>
                  </a:lnTo>
                  <a:lnTo>
                    <a:pt x="1565370" y="68227"/>
                  </a:lnTo>
                  <a:lnTo>
                    <a:pt x="1620850" y="55529"/>
                  </a:lnTo>
                  <a:lnTo>
                    <a:pt x="1675022" y="43969"/>
                  </a:lnTo>
                  <a:lnTo>
                    <a:pt x="1727661" y="33610"/>
                  </a:lnTo>
                  <a:lnTo>
                    <a:pt x="1778543" y="24514"/>
                  </a:lnTo>
                  <a:lnTo>
                    <a:pt x="1827445" y="16745"/>
                  </a:lnTo>
                  <a:lnTo>
                    <a:pt x="1874143" y="10365"/>
                  </a:lnTo>
                  <a:lnTo>
                    <a:pt x="1918413" y="5438"/>
                  </a:lnTo>
                  <a:lnTo>
                    <a:pt x="1960032" y="2026"/>
                  </a:lnTo>
                  <a:lnTo>
                    <a:pt x="1998776" y="192"/>
                  </a:lnTo>
                  <a:lnTo>
                    <a:pt x="2034422" y="0"/>
                  </a:lnTo>
                  <a:lnTo>
                    <a:pt x="2066744" y="1511"/>
                  </a:lnTo>
                  <a:lnTo>
                    <a:pt x="2120527" y="9897"/>
                  </a:lnTo>
                  <a:lnTo>
                    <a:pt x="2164370" y="29730"/>
                  </a:lnTo>
                  <a:lnTo>
                    <a:pt x="2199953" y="68482"/>
                  </a:lnTo>
                  <a:lnTo>
                    <a:pt x="2222675" y="122671"/>
                  </a:lnTo>
                  <a:lnTo>
                    <a:pt x="2233228" y="189877"/>
                  </a:lnTo>
                  <a:lnTo>
                    <a:pt x="2234156" y="227606"/>
                  </a:lnTo>
                  <a:lnTo>
                    <a:pt x="2232302" y="267681"/>
                  </a:lnTo>
                  <a:lnTo>
                    <a:pt x="2227751" y="309801"/>
                  </a:lnTo>
                  <a:lnTo>
                    <a:pt x="2220589" y="353663"/>
                  </a:lnTo>
                  <a:lnTo>
                    <a:pt x="2210903" y="398965"/>
                  </a:lnTo>
                  <a:lnTo>
                    <a:pt x="2198780" y="445403"/>
                  </a:lnTo>
                  <a:lnTo>
                    <a:pt x="2184306" y="492677"/>
                  </a:lnTo>
                  <a:lnTo>
                    <a:pt x="2167566" y="540483"/>
                  </a:lnTo>
                  <a:lnTo>
                    <a:pt x="2148649" y="588519"/>
                  </a:lnTo>
                  <a:lnTo>
                    <a:pt x="2127639" y="636483"/>
                  </a:lnTo>
                  <a:lnTo>
                    <a:pt x="2104625" y="684072"/>
                  </a:lnTo>
                  <a:lnTo>
                    <a:pt x="2079690" y="730983"/>
                  </a:lnTo>
                  <a:lnTo>
                    <a:pt x="2052924" y="776915"/>
                  </a:lnTo>
                  <a:lnTo>
                    <a:pt x="2024411" y="821564"/>
                  </a:lnTo>
                  <a:lnTo>
                    <a:pt x="1994238" y="864629"/>
                  </a:lnTo>
                  <a:lnTo>
                    <a:pt x="1962491" y="905807"/>
                  </a:lnTo>
                  <a:lnTo>
                    <a:pt x="1929258" y="944795"/>
                  </a:lnTo>
                  <a:lnTo>
                    <a:pt x="1894624" y="981291"/>
                  </a:lnTo>
                  <a:lnTo>
                    <a:pt x="1858675" y="1014993"/>
                  </a:lnTo>
                  <a:lnTo>
                    <a:pt x="1821499" y="1045598"/>
                  </a:lnTo>
                  <a:lnTo>
                    <a:pt x="1759273" y="1088524"/>
                  </a:lnTo>
                  <a:lnTo>
                    <a:pt x="1723144" y="1110392"/>
                  </a:lnTo>
                  <a:lnTo>
                    <a:pt x="1683958" y="1132449"/>
                  </a:lnTo>
                  <a:lnTo>
                    <a:pt x="1641927" y="1154630"/>
                  </a:lnTo>
                  <a:lnTo>
                    <a:pt x="1597267" y="1176876"/>
                  </a:lnTo>
                  <a:lnTo>
                    <a:pt x="1550191" y="1199123"/>
                  </a:lnTo>
                  <a:lnTo>
                    <a:pt x="1500913" y="1221309"/>
                  </a:lnTo>
                  <a:lnTo>
                    <a:pt x="1449648" y="1243372"/>
                  </a:lnTo>
                  <a:lnTo>
                    <a:pt x="1396609" y="1265251"/>
                  </a:lnTo>
                  <a:lnTo>
                    <a:pt x="1342011" y="1286883"/>
                  </a:lnTo>
                  <a:lnTo>
                    <a:pt x="1286068" y="1308205"/>
                  </a:lnTo>
                  <a:lnTo>
                    <a:pt x="1228994" y="1329157"/>
                  </a:lnTo>
                  <a:lnTo>
                    <a:pt x="1171002" y="1349675"/>
                  </a:lnTo>
                  <a:lnTo>
                    <a:pt x="1112308" y="1369698"/>
                  </a:lnTo>
                  <a:lnTo>
                    <a:pt x="1053124" y="1389163"/>
                  </a:lnTo>
                  <a:lnTo>
                    <a:pt x="993666" y="1408009"/>
                  </a:lnTo>
                  <a:lnTo>
                    <a:pt x="934147" y="1426173"/>
                  </a:lnTo>
                  <a:lnTo>
                    <a:pt x="874782" y="1443594"/>
                  </a:lnTo>
                  <a:lnTo>
                    <a:pt x="815784" y="1460208"/>
                  </a:lnTo>
                  <a:lnTo>
                    <a:pt x="757368" y="1475955"/>
                  </a:lnTo>
                  <a:lnTo>
                    <a:pt x="699748" y="1490772"/>
                  </a:lnTo>
                  <a:lnTo>
                    <a:pt x="643137" y="1504596"/>
                  </a:lnTo>
                  <a:lnTo>
                    <a:pt x="587751" y="1517366"/>
                  </a:lnTo>
                  <a:lnTo>
                    <a:pt x="533802" y="1529020"/>
                  </a:lnTo>
                  <a:lnTo>
                    <a:pt x="481506" y="1539495"/>
                  </a:lnTo>
                  <a:lnTo>
                    <a:pt x="431076" y="1548730"/>
                  </a:lnTo>
                  <a:lnTo>
                    <a:pt x="382726" y="1556662"/>
                  </a:lnTo>
                  <a:lnTo>
                    <a:pt x="336670" y="1563230"/>
                  </a:lnTo>
                  <a:lnTo>
                    <a:pt x="293124" y="1568370"/>
                  </a:lnTo>
                  <a:lnTo>
                    <a:pt x="252299" y="1572022"/>
                  </a:lnTo>
                  <a:lnTo>
                    <a:pt x="179675" y="1574610"/>
                  </a:lnTo>
                  <a:close/>
                </a:path>
              </a:pathLst>
            </a:custGeom>
            <a:solidFill>
              <a:srgbClr val="DBEDF4">
                <a:alpha val="468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5527" y="800100"/>
              <a:ext cx="2260600" cy="1587500"/>
            </a:xfrm>
            <a:custGeom>
              <a:avLst/>
              <a:gdLst/>
              <a:ahLst/>
              <a:cxnLst/>
              <a:rect l="l" t="t" r="r" b="b"/>
              <a:pathLst>
                <a:path w="2260600" h="1587500">
                  <a:moveTo>
                    <a:pt x="409956" y="1574800"/>
                  </a:moveTo>
                  <a:lnTo>
                    <a:pt x="74675" y="1574800"/>
                  </a:lnTo>
                  <a:lnTo>
                    <a:pt x="64008" y="1562100"/>
                  </a:lnTo>
                  <a:lnTo>
                    <a:pt x="45720" y="1549400"/>
                  </a:lnTo>
                  <a:lnTo>
                    <a:pt x="30480" y="1524000"/>
                  </a:lnTo>
                  <a:lnTo>
                    <a:pt x="24383" y="1524000"/>
                  </a:lnTo>
                  <a:lnTo>
                    <a:pt x="18288" y="1511300"/>
                  </a:lnTo>
                  <a:lnTo>
                    <a:pt x="9144" y="1485900"/>
                  </a:lnTo>
                  <a:lnTo>
                    <a:pt x="6096" y="1473200"/>
                  </a:lnTo>
                  <a:lnTo>
                    <a:pt x="1524" y="1435100"/>
                  </a:lnTo>
                  <a:lnTo>
                    <a:pt x="1524" y="1422400"/>
                  </a:lnTo>
                  <a:lnTo>
                    <a:pt x="0" y="1409700"/>
                  </a:lnTo>
                  <a:lnTo>
                    <a:pt x="0" y="1397000"/>
                  </a:lnTo>
                  <a:lnTo>
                    <a:pt x="6096" y="1320800"/>
                  </a:lnTo>
                  <a:lnTo>
                    <a:pt x="21336" y="1244600"/>
                  </a:lnTo>
                  <a:lnTo>
                    <a:pt x="32004" y="1206500"/>
                  </a:lnTo>
                  <a:lnTo>
                    <a:pt x="44196" y="1168400"/>
                  </a:lnTo>
                  <a:lnTo>
                    <a:pt x="59436" y="1130300"/>
                  </a:lnTo>
                  <a:lnTo>
                    <a:pt x="74675" y="1079500"/>
                  </a:lnTo>
                  <a:lnTo>
                    <a:pt x="153924" y="914400"/>
                  </a:lnTo>
                  <a:lnTo>
                    <a:pt x="178308" y="876300"/>
                  </a:lnTo>
                  <a:lnTo>
                    <a:pt x="202691" y="825500"/>
                  </a:lnTo>
                  <a:lnTo>
                    <a:pt x="228600" y="787400"/>
                  </a:lnTo>
                  <a:lnTo>
                    <a:pt x="283464" y="711200"/>
                  </a:lnTo>
                  <a:lnTo>
                    <a:pt x="341375" y="635000"/>
                  </a:lnTo>
                  <a:lnTo>
                    <a:pt x="371856" y="596900"/>
                  </a:lnTo>
                  <a:lnTo>
                    <a:pt x="403859" y="571500"/>
                  </a:lnTo>
                  <a:lnTo>
                    <a:pt x="434340" y="533400"/>
                  </a:lnTo>
                  <a:lnTo>
                    <a:pt x="451104" y="520700"/>
                  </a:lnTo>
                  <a:lnTo>
                    <a:pt x="466343" y="508000"/>
                  </a:lnTo>
                  <a:lnTo>
                    <a:pt x="499872" y="482600"/>
                  </a:lnTo>
                  <a:lnTo>
                    <a:pt x="534924" y="457200"/>
                  </a:lnTo>
                  <a:lnTo>
                    <a:pt x="573024" y="431800"/>
                  </a:lnTo>
                  <a:lnTo>
                    <a:pt x="615695" y="406400"/>
                  </a:lnTo>
                  <a:lnTo>
                    <a:pt x="661416" y="381000"/>
                  </a:lnTo>
                  <a:lnTo>
                    <a:pt x="711708" y="355600"/>
                  </a:lnTo>
                  <a:lnTo>
                    <a:pt x="763524" y="330200"/>
                  </a:lnTo>
                  <a:lnTo>
                    <a:pt x="816864" y="304800"/>
                  </a:lnTo>
                  <a:lnTo>
                    <a:pt x="932688" y="266700"/>
                  </a:lnTo>
                  <a:lnTo>
                    <a:pt x="1117092" y="190500"/>
                  </a:lnTo>
                  <a:lnTo>
                    <a:pt x="1501140" y="76200"/>
                  </a:lnTo>
                  <a:lnTo>
                    <a:pt x="1563624" y="63500"/>
                  </a:lnTo>
                  <a:lnTo>
                    <a:pt x="1741932" y="25400"/>
                  </a:lnTo>
                  <a:lnTo>
                    <a:pt x="1796795" y="12700"/>
                  </a:lnTo>
                  <a:lnTo>
                    <a:pt x="1850136" y="12700"/>
                  </a:lnTo>
                  <a:lnTo>
                    <a:pt x="1900427" y="0"/>
                  </a:lnTo>
                  <a:lnTo>
                    <a:pt x="2133600" y="0"/>
                  </a:lnTo>
                  <a:lnTo>
                    <a:pt x="2170176" y="12700"/>
                  </a:lnTo>
                  <a:lnTo>
                    <a:pt x="2180843" y="25400"/>
                  </a:lnTo>
                  <a:lnTo>
                    <a:pt x="1905000" y="25400"/>
                  </a:lnTo>
                  <a:lnTo>
                    <a:pt x="1854708" y="38100"/>
                  </a:lnTo>
                  <a:lnTo>
                    <a:pt x="1801368" y="38100"/>
                  </a:lnTo>
                  <a:lnTo>
                    <a:pt x="1746504" y="50800"/>
                  </a:lnTo>
                  <a:lnTo>
                    <a:pt x="1569720" y="88900"/>
                  </a:lnTo>
                  <a:lnTo>
                    <a:pt x="1507236" y="101600"/>
                  </a:lnTo>
                  <a:lnTo>
                    <a:pt x="1126236" y="215900"/>
                  </a:lnTo>
                  <a:lnTo>
                    <a:pt x="941832" y="292100"/>
                  </a:lnTo>
                  <a:lnTo>
                    <a:pt x="883920" y="304800"/>
                  </a:lnTo>
                  <a:lnTo>
                    <a:pt x="827532" y="330200"/>
                  </a:lnTo>
                  <a:lnTo>
                    <a:pt x="774192" y="355600"/>
                  </a:lnTo>
                  <a:lnTo>
                    <a:pt x="722375" y="381000"/>
                  </a:lnTo>
                  <a:lnTo>
                    <a:pt x="673608" y="406400"/>
                  </a:lnTo>
                  <a:lnTo>
                    <a:pt x="629411" y="431800"/>
                  </a:lnTo>
                  <a:lnTo>
                    <a:pt x="586740" y="457200"/>
                  </a:lnTo>
                  <a:lnTo>
                    <a:pt x="548640" y="482600"/>
                  </a:lnTo>
                  <a:lnTo>
                    <a:pt x="515111" y="508000"/>
                  </a:lnTo>
                  <a:lnTo>
                    <a:pt x="499872" y="520700"/>
                  </a:lnTo>
                  <a:lnTo>
                    <a:pt x="483108" y="533400"/>
                  </a:lnTo>
                  <a:lnTo>
                    <a:pt x="422148" y="584200"/>
                  </a:lnTo>
                  <a:lnTo>
                    <a:pt x="391668" y="622300"/>
                  </a:lnTo>
                  <a:lnTo>
                    <a:pt x="361188" y="647700"/>
                  </a:lnTo>
                  <a:lnTo>
                    <a:pt x="303275" y="723900"/>
                  </a:lnTo>
                  <a:lnTo>
                    <a:pt x="275843" y="762000"/>
                  </a:lnTo>
                  <a:lnTo>
                    <a:pt x="224028" y="838200"/>
                  </a:lnTo>
                  <a:lnTo>
                    <a:pt x="199644" y="889000"/>
                  </a:lnTo>
                  <a:lnTo>
                    <a:pt x="176783" y="927100"/>
                  </a:lnTo>
                  <a:lnTo>
                    <a:pt x="155448" y="965200"/>
                  </a:lnTo>
                  <a:lnTo>
                    <a:pt x="134112" y="1016000"/>
                  </a:lnTo>
                  <a:lnTo>
                    <a:pt x="115824" y="1054100"/>
                  </a:lnTo>
                  <a:lnTo>
                    <a:pt x="82296" y="1130300"/>
                  </a:lnTo>
                  <a:lnTo>
                    <a:pt x="68580" y="1181100"/>
                  </a:lnTo>
                  <a:lnTo>
                    <a:pt x="56388" y="1219200"/>
                  </a:lnTo>
                  <a:lnTo>
                    <a:pt x="45720" y="1257300"/>
                  </a:lnTo>
                  <a:lnTo>
                    <a:pt x="38100" y="1295400"/>
                  </a:lnTo>
                  <a:lnTo>
                    <a:pt x="32004" y="1333500"/>
                  </a:lnTo>
                  <a:lnTo>
                    <a:pt x="27432" y="1358900"/>
                  </a:lnTo>
                  <a:lnTo>
                    <a:pt x="25908" y="1371600"/>
                  </a:lnTo>
                  <a:lnTo>
                    <a:pt x="25908" y="1422400"/>
                  </a:lnTo>
                  <a:lnTo>
                    <a:pt x="28956" y="1447800"/>
                  </a:lnTo>
                  <a:lnTo>
                    <a:pt x="32004" y="1460500"/>
                  </a:lnTo>
                  <a:lnTo>
                    <a:pt x="33528" y="1473200"/>
                  </a:lnTo>
                  <a:lnTo>
                    <a:pt x="38100" y="1485900"/>
                  </a:lnTo>
                  <a:lnTo>
                    <a:pt x="41148" y="1498600"/>
                  </a:lnTo>
                  <a:lnTo>
                    <a:pt x="45720" y="1511300"/>
                  </a:lnTo>
                  <a:lnTo>
                    <a:pt x="51816" y="1511300"/>
                  </a:lnTo>
                  <a:lnTo>
                    <a:pt x="56388" y="1524000"/>
                  </a:lnTo>
                  <a:lnTo>
                    <a:pt x="70104" y="1536700"/>
                  </a:lnTo>
                  <a:lnTo>
                    <a:pt x="77724" y="1549400"/>
                  </a:lnTo>
                  <a:lnTo>
                    <a:pt x="92964" y="1549400"/>
                  </a:lnTo>
                  <a:lnTo>
                    <a:pt x="115824" y="1562100"/>
                  </a:lnTo>
                  <a:lnTo>
                    <a:pt x="467868" y="1562100"/>
                  </a:lnTo>
                  <a:lnTo>
                    <a:pt x="409956" y="1574800"/>
                  </a:lnTo>
                  <a:close/>
                </a:path>
                <a:path w="2260600" h="1587500">
                  <a:moveTo>
                    <a:pt x="467868" y="1562100"/>
                  </a:moveTo>
                  <a:lnTo>
                    <a:pt x="352043" y="1562100"/>
                  </a:lnTo>
                  <a:lnTo>
                    <a:pt x="405384" y="1549400"/>
                  </a:lnTo>
                  <a:lnTo>
                    <a:pt x="461772" y="1536700"/>
                  </a:lnTo>
                  <a:lnTo>
                    <a:pt x="521208" y="1524000"/>
                  </a:lnTo>
                  <a:lnTo>
                    <a:pt x="711708" y="1485900"/>
                  </a:lnTo>
                  <a:lnTo>
                    <a:pt x="778764" y="1460500"/>
                  </a:lnTo>
                  <a:lnTo>
                    <a:pt x="1187195" y="1346200"/>
                  </a:lnTo>
                  <a:lnTo>
                    <a:pt x="1254252" y="1320800"/>
                  </a:lnTo>
                  <a:lnTo>
                    <a:pt x="1383792" y="1270000"/>
                  </a:lnTo>
                  <a:lnTo>
                    <a:pt x="1444752" y="1244600"/>
                  </a:lnTo>
                  <a:lnTo>
                    <a:pt x="1504188" y="1219200"/>
                  </a:lnTo>
                  <a:lnTo>
                    <a:pt x="1560576" y="1193800"/>
                  </a:lnTo>
                  <a:lnTo>
                    <a:pt x="1615440" y="1168400"/>
                  </a:lnTo>
                  <a:lnTo>
                    <a:pt x="1665732" y="1143000"/>
                  </a:lnTo>
                  <a:lnTo>
                    <a:pt x="1711452" y="1117600"/>
                  </a:lnTo>
                  <a:lnTo>
                    <a:pt x="1755648" y="1092200"/>
                  </a:lnTo>
                  <a:lnTo>
                    <a:pt x="1793748" y="1066800"/>
                  </a:lnTo>
                  <a:lnTo>
                    <a:pt x="1827276" y="1041400"/>
                  </a:lnTo>
                  <a:lnTo>
                    <a:pt x="1888236" y="990600"/>
                  </a:lnTo>
                  <a:lnTo>
                    <a:pt x="1917192" y="952500"/>
                  </a:lnTo>
                  <a:lnTo>
                    <a:pt x="1946148" y="927100"/>
                  </a:lnTo>
                  <a:lnTo>
                    <a:pt x="1973579" y="889000"/>
                  </a:lnTo>
                  <a:lnTo>
                    <a:pt x="1999488" y="863600"/>
                  </a:lnTo>
                  <a:lnTo>
                    <a:pt x="2048256" y="787400"/>
                  </a:lnTo>
                  <a:lnTo>
                    <a:pt x="2071116" y="749300"/>
                  </a:lnTo>
                  <a:lnTo>
                    <a:pt x="2113788" y="673100"/>
                  </a:lnTo>
                  <a:lnTo>
                    <a:pt x="2150364" y="596900"/>
                  </a:lnTo>
                  <a:lnTo>
                    <a:pt x="2165604" y="546100"/>
                  </a:lnTo>
                  <a:lnTo>
                    <a:pt x="2180843" y="508000"/>
                  </a:lnTo>
                  <a:lnTo>
                    <a:pt x="2193036" y="469900"/>
                  </a:lnTo>
                  <a:lnTo>
                    <a:pt x="2214372" y="393700"/>
                  </a:lnTo>
                  <a:lnTo>
                    <a:pt x="2221992" y="355600"/>
                  </a:lnTo>
                  <a:lnTo>
                    <a:pt x="2228088" y="317500"/>
                  </a:lnTo>
                  <a:lnTo>
                    <a:pt x="2232660" y="279400"/>
                  </a:lnTo>
                  <a:lnTo>
                    <a:pt x="2234184" y="254000"/>
                  </a:lnTo>
                  <a:lnTo>
                    <a:pt x="2234184" y="215900"/>
                  </a:lnTo>
                  <a:lnTo>
                    <a:pt x="2229611" y="165100"/>
                  </a:lnTo>
                  <a:lnTo>
                    <a:pt x="2217420" y="114300"/>
                  </a:lnTo>
                  <a:lnTo>
                    <a:pt x="2206752" y="88900"/>
                  </a:lnTo>
                  <a:lnTo>
                    <a:pt x="2202179" y="76200"/>
                  </a:lnTo>
                  <a:lnTo>
                    <a:pt x="2196084" y="76200"/>
                  </a:lnTo>
                  <a:lnTo>
                    <a:pt x="2189988" y="63500"/>
                  </a:lnTo>
                  <a:lnTo>
                    <a:pt x="2176272" y="50800"/>
                  </a:lnTo>
                  <a:lnTo>
                    <a:pt x="2167127" y="38100"/>
                  </a:lnTo>
                  <a:lnTo>
                    <a:pt x="2150364" y="38100"/>
                  </a:lnTo>
                  <a:lnTo>
                    <a:pt x="2129027" y="25400"/>
                  </a:lnTo>
                  <a:lnTo>
                    <a:pt x="2180843" y="25400"/>
                  </a:lnTo>
                  <a:lnTo>
                    <a:pt x="2199132" y="38100"/>
                  </a:lnTo>
                  <a:lnTo>
                    <a:pt x="2208276" y="50800"/>
                  </a:lnTo>
                  <a:lnTo>
                    <a:pt x="2215895" y="50800"/>
                  </a:lnTo>
                  <a:lnTo>
                    <a:pt x="2223516" y="63500"/>
                  </a:lnTo>
                  <a:lnTo>
                    <a:pt x="2235708" y="88900"/>
                  </a:lnTo>
                  <a:lnTo>
                    <a:pt x="2244852" y="114300"/>
                  </a:lnTo>
                  <a:lnTo>
                    <a:pt x="2247900" y="127000"/>
                  </a:lnTo>
                  <a:lnTo>
                    <a:pt x="2252472" y="139700"/>
                  </a:lnTo>
                  <a:lnTo>
                    <a:pt x="2258568" y="190500"/>
                  </a:lnTo>
                  <a:lnTo>
                    <a:pt x="2260092" y="215900"/>
                  </a:lnTo>
                  <a:lnTo>
                    <a:pt x="2260092" y="254000"/>
                  </a:lnTo>
                  <a:lnTo>
                    <a:pt x="2257043" y="292100"/>
                  </a:lnTo>
                  <a:lnTo>
                    <a:pt x="2252472" y="317500"/>
                  </a:lnTo>
                  <a:lnTo>
                    <a:pt x="2246376" y="355600"/>
                  </a:lnTo>
                  <a:lnTo>
                    <a:pt x="2238756" y="393700"/>
                  </a:lnTo>
                  <a:lnTo>
                    <a:pt x="2217420" y="482600"/>
                  </a:lnTo>
                  <a:lnTo>
                    <a:pt x="2189988" y="558800"/>
                  </a:lnTo>
                  <a:lnTo>
                    <a:pt x="2173224" y="596900"/>
                  </a:lnTo>
                  <a:lnTo>
                    <a:pt x="2154936" y="635000"/>
                  </a:lnTo>
                  <a:lnTo>
                    <a:pt x="2136648" y="685800"/>
                  </a:lnTo>
                  <a:lnTo>
                    <a:pt x="2093976" y="762000"/>
                  </a:lnTo>
                  <a:lnTo>
                    <a:pt x="2045208" y="838200"/>
                  </a:lnTo>
                  <a:lnTo>
                    <a:pt x="1993392" y="914400"/>
                  </a:lnTo>
                  <a:lnTo>
                    <a:pt x="1964436" y="939800"/>
                  </a:lnTo>
                  <a:lnTo>
                    <a:pt x="1935479" y="977900"/>
                  </a:lnTo>
                  <a:lnTo>
                    <a:pt x="1859279" y="1041400"/>
                  </a:lnTo>
                  <a:lnTo>
                    <a:pt x="1842516" y="1066800"/>
                  </a:lnTo>
                  <a:lnTo>
                    <a:pt x="1808988" y="1079500"/>
                  </a:lnTo>
                  <a:lnTo>
                    <a:pt x="1769364" y="1104900"/>
                  </a:lnTo>
                  <a:lnTo>
                    <a:pt x="1725168" y="1143000"/>
                  </a:lnTo>
                  <a:lnTo>
                    <a:pt x="1677924" y="1168400"/>
                  </a:lnTo>
                  <a:lnTo>
                    <a:pt x="1626108" y="1193800"/>
                  </a:lnTo>
                  <a:lnTo>
                    <a:pt x="1572768" y="1219200"/>
                  </a:lnTo>
                  <a:lnTo>
                    <a:pt x="1514856" y="1244600"/>
                  </a:lnTo>
                  <a:lnTo>
                    <a:pt x="1455420" y="1270000"/>
                  </a:lnTo>
                  <a:lnTo>
                    <a:pt x="1328927" y="1320800"/>
                  </a:lnTo>
                  <a:lnTo>
                    <a:pt x="1263395" y="1346200"/>
                  </a:lnTo>
                  <a:lnTo>
                    <a:pt x="1196340" y="1358900"/>
                  </a:lnTo>
                  <a:lnTo>
                    <a:pt x="1059179" y="1409700"/>
                  </a:lnTo>
                  <a:lnTo>
                    <a:pt x="784859" y="1485900"/>
                  </a:lnTo>
                  <a:lnTo>
                    <a:pt x="717804" y="1511300"/>
                  </a:lnTo>
                  <a:lnTo>
                    <a:pt x="588264" y="1536700"/>
                  </a:lnTo>
                  <a:lnTo>
                    <a:pt x="467868" y="1562100"/>
                  </a:lnTo>
                  <a:close/>
                </a:path>
                <a:path w="2260600" h="1587500">
                  <a:moveTo>
                    <a:pt x="304800" y="1587500"/>
                  </a:moveTo>
                  <a:lnTo>
                    <a:pt x="111252" y="1587500"/>
                  </a:lnTo>
                  <a:lnTo>
                    <a:pt x="85344" y="1574800"/>
                  </a:lnTo>
                  <a:lnTo>
                    <a:pt x="356616" y="1574800"/>
                  </a:lnTo>
                  <a:lnTo>
                    <a:pt x="304800" y="1587500"/>
                  </a:lnTo>
                  <a:close/>
                </a:path>
              </a:pathLst>
            </a:custGeom>
            <a:solidFill>
              <a:srgbClr val="DBE6F2">
                <a:alpha val="1484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3" y="1328927"/>
              <a:ext cx="7556500" cy="48895"/>
            </a:xfrm>
            <a:custGeom>
              <a:avLst/>
              <a:gdLst/>
              <a:ahLst/>
              <a:cxnLst/>
              <a:rect l="l" t="t" r="r" b="b"/>
              <a:pathLst>
                <a:path w="7556500" h="48894">
                  <a:moveTo>
                    <a:pt x="7555992" y="48767"/>
                  </a:moveTo>
                  <a:lnTo>
                    <a:pt x="0" y="48767"/>
                  </a:lnTo>
                  <a:lnTo>
                    <a:pt x="0" y="0"/>
                  </a:lnTo>
                  <a:lnTo>
                    <a:pt x="7555992" y="0"/>
                  </a:lnTo>
                  <a:lnTo>
                    <a:pt x="7555992" y="48767"/>
                  </a:lnTo>
                  <a:close/>
                </a:path>
              </a:pathLst>
            </a:custGeom>
            <a:solidFill>
              <a:srgbClr val="E887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38588" y="3123131"/>
            <a:ext cx="633349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121920" algn="ctr">
              <a:lnSpc>
                <a:spcPct val="150000"/>
              </a:lnSpc>
              <a:spcBef>
                <a:spcPts val="100"/>
              </a:spcBef>
            </a:pP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Nous</a:t>
            </a:r>
            <a:r>
              <a:rPr sz="2200" i="1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sommes</a:t>
            </a:r>
            <a:r>
              <a:rPr sz="2200" i="1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heureux</a:t>
            </a:r>
            <a:r>
              <a:rPr sz="2200" i="1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i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vous</a:t>
            </a:r>
            <a:r>
              <a:rPr sz="2200" i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accueillir</a:t>
            </a:r>
            <a:r>
              <a:rPr sz="2200" i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à l’institut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200" i="1" spc="-4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z="2200" i="1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i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Bagnols</a:t>
            </a:r>
            <a:r>
              <a:rPr sz="2200" i="1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dirty="0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2200" i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Cèze.</a:t>
            </a:r>
            <a:endParaRPr sz="2200" dirty="0">
              <a:latin typeface="Calibri"/>
              <a:cs typeface="Calibri"/>
            </a:endParaRPr>
          </a:p>
          <a:p>
            <a:pPr marL="12065" marR="5080" indent="-1270" algn="ctr">
              <a:lnSpc>
                <a:spcPct val="150000"/>
              </a:lnSpc>
            </a:pP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Ce</a:t>
            </a:r>
            <a:r>
              <a:rPr sz="2200" i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livret</a:t>
            </a:r>
            <a:r>
              <a:rPr sz="2200" i="1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d’accueil</a:t>
            </a:r>
            <a:r>
              <a:rPr sz="2200" i="1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a pour</a:t>
            </a:r>
            <a:r>
              <a:rPr sz="2200" i="1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finalité</a:t>
            </a:r>
            <a:r>
              <a:rPr sz="2200" i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i="1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faciliter</a:t>
            </a:r>
            <a:r>
              <a:rPr sz="2200" i="1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votre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 intégration </a:t>
            </a:r>
            <a:r>
              <a:rPr sz="2200" i="1" spc="-15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200" i="1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15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200" i="1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 err="1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2200" i="1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votre </a:t>
            </a:r>
            <a:r>
              <a:rPr sz="2200" i="1" spc="-48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i="1" spc="-5" dirty="0">
                <a:solidFill>
                  <a:srgbClr val="366091"/>
                </a:solidFill>
                <a:latin typeface="Calibri"/>
                <a:cs typeface="Calibri"/>
              </a:rPr>
              <a:t>environnement.</a:t>
            </a:r>
            <a:endParaRPr sz="22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102" y="9296402"/>
            <a:ext cx="3949065" cy="1396365"/>
            <a:chOff x="38100" y="9296400"/>
            <a:chExt cx="3949065" cy="13963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9509760"/>
              <a:ext cx="64007" cy="243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631" y="9537192"/>
              <a:ext cx="3502151" cy="11551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3860" y="9497568"/>
              <a:ext cx="2669540" cy="1195070"/>
            </a:xfrm>
            <a:custGeom>
              <a:avLst/>
              <a:gdLst/>
              <a:ahLst/>
              <a:cxnLst/>
              <a:rect l="l" t="t" r="r" b="b"/>
              <a:pathLst>
                <a:path w="2669540" h="1195070">
                  <a:moveTo>
                    <a:pt x="2669018" y="1194816"/>
                  </a:moveTo>
                  <a:lnTo>
                    <a:pt x="2096586" y="1194816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669018" y="11948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" y="9296400"/>
              <a:ext cx="2552700" cy="139598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7827" y="6121909"/>
            <a:ext cx="2960436" cy="1705355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25968" y="622868"/>
            <a:ext cx="2242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spc="-5" dirty="0"/>
              <a:t>BIENVENUE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661416" y="7252716"/>
            <a:ext cx="2970530" cy="1690370"/>
            <a:chOff x="661416" y="7252716"/>
            <a:chExt cx="2970530" cy="169037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416" y="7252716"/>
              <a:ext cx="2970275" cy="16901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416" y="7252716"/>
              <a:ext cx="2970275" cy="1690115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781286" y="10123346"/>
            <a:ext cx="18034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5528" y="4264154"/>
            <a:ext cx="2703830" cy="2197735"/>
            <a:chOff x="4605528" y="4264152"/>
            <a:chExt cx="2703830" cy="2197735"/>
          </a:xfrm>
        </p:grpSpPr>
        <p:sp>
          <p:nvSpPr>
            <p:cNvPr id="3" name="object 3"/>
            <p:cNvSpPr/>
            <p:nvPr/>
          </p:nvSpPr>
          <p:spPr>
            <a:xfrm>
              <a:off x="4618955" y="4277003"/>
              <a:ext cx="2678430" cy="2185035"/>
            </a:xfrm>
            <a:custGeom>
              <a:avLst/>
              <a:gdLst/>
              <a:ahLst/>
              <a:cxnLst/>
              <a:rect l="l" t="t" r="r" b="b"/>
              <a:pathLst>
                <a:path w="2678429" h="2185035">
                  <a:moveTo>
                    <a:pt x="216310" y="2184545"/>
                  </a:moveTo>
                  <a:lnTo>
                    <a:pt x="157730" y="2180909"/>
                  </a:lnTo>
                  <a:lnTo>
                    <a:pt x="110635" y="2170914"/>
                  </a:lnTo>
                  <a:lnTo>
                    <a:pt x="71572" y="2151033"/>
                  </a:lnTo>
                  <a:lnTo>
                    <a:pt x="39130" y="2115497"/>
                  </a:lnTo>
                  <a:lnTo>
                    <a:pt x="16741" y="2066812"/>
                  </a:lnTo>
                  <a:lnTo>
                    <a:pt x="3874" y="2006418"/>
                  </a:lnTo>
                  <a:lnTo>
                    <a:pt x="0" y="1935754"/>
                  </a:lnTo>
                  <a:lnTo>
                    <a:pt x="1269" y="1897021"/>
                  </a:lnTo>
                  <a:lnTo>
                    <a:pt x="4587" y="1856261"/>
                  </a:lnTo>
                  <a:lnTo>
                    <a:pt x="9888" y="1813653"/>
                  </a:lnTo>
                  <a:lnTo>
                    <a:pt x="17106" y="1769377"/>
                  </a:lnTo>
                  <a:lnTo>
                    <a:pt x="26175" y="1723614"/>
                  </a:lnTo>
                  <a:lnTo>
                    <a:pt x="37028" y="1676544"/>
                  </a:lnTo>
                  <a:lnTo>
                    <a:pt x="49599" y="1628346"/>
                  </a:lnTo>
                  <a:lnTo>
                    <a:pt x="63822" y="1579200"/>
                  </a:lnTo>
                  <a:lnTo>
                    <a:pt x="79630" y="1529287"/>
                  </a:lnTo>
                  <a:lnTo>
                    <a:pt x="96958" y="1478786"/>
                  </a:lnTo>
                  <a:lnTo>
                    <a:pt x="115738" y="1427878"/>
                  </a:lnTo>
                  <a:lnTo>
                    <a:pt x="135906" y="1376742"/>
                  </a:lnTo>
                  <a:lnTo>
                    <a:pt x="157394" y="1325558"/>
                  </a:lnTo>
                  <a:lnTo>
                    <a:pt x="180136" y="1274507"/>
                  </a:lnTo>
                  <a:lnTo>
                    <a:pt x="204066" y="1223768"/>
                  </a:lnTo>
                  <a:lnTo>
                    <a:pt x="229118" y="1173521"/>
                  </a:lnTo>
                  <a:lnTo>
                    <a:pt x="255225" y="1123947"/>
                  </a:lnTo>
                  <a:lnTo>
                    <a:pt x="282322" y="1075224"/>
                  </a:lnTo>
                  <a:lnTo>
                    <a:pt x="310342" y="1027534"/>
                  </a:lnTo>
                  <a:lnTo>
                    <a:pt x="339218" y="981057"/>
                  </a:lnTo>
                  <a:lnTo>
                    <a:pt x="368886" y="935971"/>
                  </a:lnTo>
                  <a:lnTo>
                    <a:pt x="399277" y="892458"/>
                  </a:lnTo>
                  <a:lnTo>
                    <a:pt x="430326" y="850696"/>
                  </a:lnTo>
                  <a:lnTo>
                    <a:pt x="461967" y="810867"/>
                  </a:lnTo>
                  <a:lnTo>
                    <a:pt x="494134" y="773150"/>
                  </a:lnTo>
                  <a:lnTo>
                    <a:pt x="526759" y="737725"/>
                  </a:lnTo>
                  <a:lnTo>
                    <a:pt x="559778" y="704772"/>
                  </a:lnTo>
                  <a:lnTo>
                    <a:pt x="593124" y="674471"/>
                  </a:lnTo>
                  <a:lnTo>
                    <a:pt x="623244" y="649490"/>
                  </a:lnTo>
                  <a:lnTo>
                    <a:pt x="656093" y="624338"/>
                  </a:lnTo>
                  <a:lnTo>
                    <a:pt x="691526" y="599062"/>
                  </a:lnTo>
                  <a:lnTo>
                    <a:pt x="729398" y="573709"/>
                  </a:lnTo>
                  <a:lnTo>
                    <a:pt x="769565" y="548326"/>
                  </a:lnTo>
                  <a:lnTo>
                    <a:pt x="811881" y="522959"/>
                  </a:lnTo>
                  <a:lnTo>
                    <a:pt x="856203" y="497655"/>
                  </a:lnTo>
                  <a:lnTo>
                    <a:pt x="902385" y="472461"/>
                  </a:lnTo>
                  <a:lnTo>
                    <a:pt x="950283" y="447424"/>
                  </a:lnTo>
                  <a:lnTo>
                    <a:pt x="999752" y="422591"/>
                  </a:lnTo>
                  <a:lnTo>
                    <a:pt x="1050648" y="398008"/>
                  </a:lnTo>
                  <a:lnTo>
                    <a:pt x="1102825" y="373723"/>
                  </a:lnTo>
                  <a:lnTo>
                    <a:pt x="1156140" y="349782"/>
                  </a:lnTo>
                  <a:lnTo>
                    <a:pt x="1210447" y="326231"/>
                  </a:lnTo>
                  <a:lnTo>
                    <a:pt x="1265601" y="303119"/>
                  </a:lnTo>
                  <a:lnTo>
                    <a:pt x="1321459" y="280491"/>
                  </a:lnTo>
                  <a:lnTo>
                    <a:pt x="1377875" y="258394"/>
                  </a:lnTo>
                  <a:lnTo>
                    <a:pt x="1434705" y="236875"/>
                  </a:lnTo>
                  <a:lnTo>
                    <a:pt x="1491803" y="215982"/>
                  </a:lnTo>
                  <a:lnTo>
                    <a:pt x="1549027" y="195760"/>
                  </a:lnTo>
                  <a:lnTo>
                    <a:pt x="1606229" y="176256"/>
                  </a:lnTo>
                  <a:lnTo>
                    <a:pt x="1663267" y="157519"/>
                  </a:lnTo>
                  <a:lnTo>
                    <a:pt x="1719995" y="139593"/>
                  </a:lnTo>
                  <a:lnTo>
                    <a:pt x="1776268" y="122526"/>
                  </a:lnTo>
                  <a:lnTo>
                    <a:pt x="1831943" y="106365"/>
                  </a:lnTo>
                  <a:lnTo>
                    <a:pt x="1886873" y="91157"/>
                  </a:lnTo>
                  <a:lnTo>
                    <a:pt x="1940916" y="76948"/>
                  </a:lnTo>
                  <a:lnTo>
                    <a:pt x="1993925" y="63785"/>
                  </a:lnTo>
                  <a:lnTo>
                    <a:pt x="2045756" y="51716"/>
                  </a:lnTo>
                  <a:lnTo>
                    <a:pt x="2096265" y="40786"/>
                  </a:lnTo>
                  <a:lnTo>
                    <a:pt x="2145307" y="31043"/>
                  </a:lnTo>
                  <a:lnTo>
                    <a:pt x="2192736" y="22533"/>
                  </a:lnTo>
                  <a:lnTo>
                    <a:pt x="2238410" y="15304"/>
                  </a:lnTo>
                  <a:lnTo>
                    <a:pt x="2282182" y="9402"/>
                  </a:lnTo>
                  <a:lnTo>
                    <a:pt x="2323908" y="4873"/>
                  </a:lnTo>
                  <a:lnTo>
                    <a:pt x="2363444" y="1765"/>
                  </a:lnTo>
                  <a:lnTo>
                    <a:pt x="2435364" y="0"/>
                  </a:lnTo>
                  <a:lnTo>
                    <a:pt x="2467460" y="1435"/>
                  </a:lnTo>
                  <a:lnTo>
                    <a:pt x="2523199" y="9176"/>
                  </a:lnTo>
                  <a:lnTo>
                    <a:pt x="2566704" y="23723"/>
                  </a:lnTo>
                  <a:lnTo>
                    <a:pt x="2606273" y="52541"/>
                  </a:lnTo>
                  <a:lnTo>
                    <a:pt x="2636822" y="94869"/>
                  </a:lnTo>
                  <a:lnTo>
                    <a:pt x="2658701" y="149284"/>
                  </a:lnTo>
                  <a:lnTo>
                    <a:pt x="2672259" y="214368"/>
                  </a:lnTo>
                  <a:lnTo>
                    <a:pt x="2677846" y="288699"/>
                  </a:lnTo>
                  <a:lnTo>
                    <a:pt x="2677759" y="328888"/>
                  </a:lnTo>
                  <a:lnTo>
                    <a:pt x="2675811" y="370857"/>
                  </a:lnTo>
                  <a:lnTo>
                    <a:pt x="2672044" y="414427"/>
                  </a:lnTo>
                  <a:lnTo>
                    <a:pt x="2666504" y="459421"/>
                  </a:lnTo>
                  <a:lnTo>
                    <a:pt x="2659233" y="505662"/>
                  </a:lnTo>
                  <a:lnTo>
                    <a:pt x="2650275" y="552972"/>
                  </a:lnTo>
                  <a:lnTo>
                    <a:pt x="2639674" y="601173"/>
                  </a:lnTo>
                  <a:lnTo>
                    <a:pt x="2627473" y="650087"/>
                  </a:lnTo>
                  <a:lnTo>
                    <a:pt x="2613717" y="699538"/>
                  </a:lnTo>
                  <a:lnTo>
                    <a:pt x="2598448" y="749348"/>
                  </a:lnTo>
                  <a:lnTo>
                    <a:pt x="2581712" y="799339"/>
                  </a:lnTo>
                  <a:lnTo>
                    <a:pt x="2563550" y="849333"/>
                  </a:lnTo>
                  <a:lnTo>
                    <a:pt x="2544008" y="899153"/>
                  </a:lnTo>
                  <a:lnTo>
                    <a:pt x="2523129" y="948622"/>
                  </a:lnTo>
                  <a:lnTo>
                    <a:pt x="2500956" y="997562"/>
                  </a:lnTo>
                  <a:lnTo>
                    <a:pt x="2477533" y="1045794"/>
                  </a:lnTo>
                  <a:lnTo>
                    <a:pt x="2452904" y="1093143"/>
                  </a:lnTo>
                  <a:lnTo>
                    <a:pt x="2427112" y="1139429"/>
                  </a:lnTo>
                  <a:lnTo>
                    <a:pt x="2400202" y="1184477"/>
                  </a:lnTo>
                  <a:lnTo>
                    <a:pt x="2372217" y="1228107"/>
                  </a:lnTo>
                  <a:lnTo>
                    <a:pt x="2343201" y="1270142"/>
                  </a:lnTo>
                  <a:lnTo>
                    <a:pt x="2313197" y="1310406"/>
                  </a:lnTo>
                  <a:lnTo>
                    <a:pt x="2282249" y="1348720"/>
                  </a:lnTo>
                  <a:lnTo>
                    <a:pt x="2250401" y="1384906"/>
                  </a:lnTo>
                  <a:lnTo>
                    <a:pt x="2217697" y="1418788"/>
                  </a:lnTo>
                  <a:lnTo>
                    <a:pt x="2184180" y="1450187"/>
                  </a:lnTo>
                  <a:lnTo>
                    <a:pt x="2125354" y="1497913"/>
                  </a:lnTo>
                  <a:lnTo>
                    <a:pt x="2091977" y="1522170"/>
                  </a:lnTo>
                  <a:lnTo>
                    <a:pt x="2056135" y="1546629"/>
                  </a:lnTo>
                  <a:lnTo>
                    <a:pt x="2017961" y="1571246"/>
                  </a:lnTo>
                  <a:lnTo>
                    <a:pt x="1977590" y="1595976"/>
                  </a:lnTo>
                  <a:lnTo>
                    <a:pt x="1935154" y="1620774"/>
                  </a:lnTo>
                  <a:lnTo>
                    <a:pt x="1890786" y="1645596"/>
                  </a:lnTo>
                  <a:lnTo>
                    <a:pt x="1844621" y="1670396"/>
                  </a:lnTo>
                  <a:lnTo>
                    <a:pt x="1796791" y="1695130"/>
                  </a:lnTo>
                  <a:lnTo>
                    <a:pt x="1747430" y="1719753"/>
                  </a:lnTo>
                  <a:lnTo>
                    <a:pt x="1696672" y="1744220"/>
                  </a:lnTo>
                  <a:lnTo>
                    <a:pt x="1644649" y="1768486"/>
                  </a:lnTo>
                  <a:lnTo>
                    <a:pt x="1591495" y="1792507"/>
                  </a:lnTo>
                  <a:lnTo>
                    <a:pt x="1537344" y="1816237"/>
                  </a:lnTo>
                  <a:lnTo>
                    <a:pt x="1482329" y="1839633"/>
                  </a:lnTo>
                  <a:lnTo>
                    <a:pt x="1426583" y="1862649"/>
                  </a:lnTo>
                  <a:lnTo>
                    <a:pt x="1370239" y="1885240"/>
                  </a:lnTo>
                  <a:lnTo>
                    <a:pt x="1313432" y="1907361"/>
                  </a:lnTo>
                  <a:lnTo>
                    <a:pt x="1256295" y="1928968"/>
                  </a:lnTo>
                  <a:lnTo>
                    <a:pt x="1198960" y="1950016"/>
                  </a:lnTo>
                  <a:lnTo>
                    <a:pt x="1141561" y="1970460"/>
                  </a:lnTo>
                  <a:lnTo>
                    <a:pt x="1084233" y="1990255"/>
                  </a:lnTo>
                  <a:lnTo>
                    <a:pt x="1027107" y="2009357"/>
                  </a:lnTo>
                  <a:lnTo>
                    <a:pt x="970318" y="2027720"/>
                  </a:lnTo>
                  <a:lnTo>
                    <a:pt x="913999" y="2045300"/>
                  </a:lnTo>
                  <a:lnTo>
                    <a:pt x="858283" y="2062052"/>
                  </a:lnTo>
                  <a:lnTo>
                    <a:pt x="803304" y="2077931"/>
                  </a:lnTo>
                  <a:lnTo>
                    <a:pt x="749195" y="2092892"/>
                  </a:lnTo>
                  <a:lnTo>
                    <a:pt x="696089" y="2106892"/>
                  </a:lnTo>
                  <a:lnTo>
                    <a:pt x="644120" y="2119883"/>
                  </a:lnTo>
                  <a:lnTo>
                    <a:pt x="593422" y="2131823"/>
                  </a:lnTo>
                  <a:lnTo>
                    <a:pt x="544127" y="2142666"/>
                  </a:lnTo>
                  <a:lnTo>
                    <a:pt x="496369" y="2152367"/>
                  </a:lnTo>
                  <a:lnTo>
                    <a:pt x="450282" y="2160882"/>
                  </a:lnTo>
                  <a:lnTo>
                    <a:pt x="405999" y="2168165"/>
                  </a:lnTo>
                  <a:lnTo>
                    <a:pt x="363653" y="2174173"/>
                  </a:lnTo>
                  <a:lnTo>
                    <a:pt x="323378" y="2178859"/>
                  </a:lnTo>
                  <a:lnTo>
                    <a:pt x="285306" y="2182180"/>
                  </a:lnTo>
                  <a:lnTo>
                    <a:pt x="216310" y="2184545"/>
                  </a:lnTo>
                  <a:close/>
                </a:path>
              </a:pathLst>
            </a:custGeom>
            <a:solidFill>
              <a:srgbClr val="EBF6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05528" y="4264152"/>
              <a:ext cx="2703830" cy="2197100"/>
            </a:xfrm>
            <a:custGeom>
              <a:avLst/>
              <a:gdLst/>
              <a:ahLst/>
              <a:cxnLst/>
              <a:rect l="l" t="t" r="r" b="b"/>
              <a:pathLst>
                <a:path w="2703829" h="2197100">
                  <a:moveTo>
                    <a:pt x="362711" y="2197100"/>
                  </a:moveTo>
                  <a:lnTo>
                    <a:pt x="131064" y="2197100"/>
                  </a:lnTo>
                  <a:lnTo>
                    <a:pt x="114300" y="2184400"/>
                  </a:lnTo>
                  <a:lnTo>
                    <a:pt x="100583" y="2184400"/>
                  </a:lnTo>
                  <a:lnTo>
                    <a:pt x="86868" y="2171700"/>
                  </a:lnTo>
                  <a:lnTo>
                    <a:pt x="74675" y="2159000"/>
                  </a:lnTo>
                  <a:lnTo>
                    <a:pt x="53340" y="2146300"/>
                  </a:lnTo>
                  <a:lnTo>
                    <a:pt x="35052" y="2120900"/>
                  </a:lnTo>
                  <a:lnTo>
                    <a:pt x="27432" y="2108200"/>
                  </a:lnTo>
                  <a:lnTo>
                    <a:pt x="21336" y="2082800"/>
                  </a:lnTo>
                  <a:lnTo>
                    <a:pt x="12191" y="2057400"/>
                  </a:lnTo>
                  <a:lnTo>
                    <a:pt x="7620" y="2032000"/>
                  </a:lnTo>
                  <a:lnTo>
                    <a:pt x="4572" y="2019300"/>
                  </a:lnTo>
                  <a:lnTo>
                    <a:pt x="1524" y="1981200"/>
                  </a:lnTo>
                  <a:lnTo>
                    <a:pt x="0" y="1955800"/>
                  </a:lnTo>
                  <a:lnTo>
                    <a:pt x="0" y="1930400"/>
                  </a:lnTo>
                  <a:lnTo>
                    <a:pt x="3048" y="1892300"/>
                  </a:lnTo>
                  <a:lnTo>
                    <a:pt x="4572" y="1866900"/>
                  </a:lnTo>
                  <a:lnTo>
                    <a:pt x="7620" y="1841500"/>
                  </a:lnTo>
                  <a:lnTo>
                    <a:pt x="12191" y="1816100"/>
                  </a:lnTo>
                  <a:lnTo>
                    <a:pt x="15240" y="1790700"/>
                  </a:lnTo>
                  <a:lnTo>
                    <a:pt x="19812" y="1765300"/>
                  </a:lnTo>
                  <a:lnTo>
                    <a:pt x="25908" y="1739900"/>
                  </a:lnTo>
                  <a:lnTo>
                    <a:pt x="38100" y="1676400"/>
                  </a:lnTo>
                  <a:lnTo>
                    <a:pt x="53340" y="1625600"/>
                  </a:lnTo>
                  <a:lnTo>
                    <a:pt x="70104" y="1562100"/>
                  </a:lnTo>
                  <a:lnTo>
                    <a:pt x="89916" y="1511300"/>
                  </a:lnTo>
                  <a:lnTo>
                    <a:pt x="109728" y="1447800"/>
                  </a:lnTo>
                  <a:lnTo>
                    <a:pt x="132588" y="1384300"/>
                  </a:lnTo>
                  <a:lnTo>
                    <a:pt x="184404" y="1270000"/>
                  </a:lnTo>
                  <a:lnTo>
                    <a:pt x="211836" y="1206500"/>
                  </a:lnTo>
                  <a:lnTo>
                    <a:pt x="272795" y="1092200"/>
                  </a:lnTo>
                  <a:lnTo>
                    <a:pt x="304800" y="1041400"/>
                  </a:lnTo>
                  <a:lnTo>
                    <a:pt x="338327" y="990600"/>
                  </a:lnTo>
                  <a:lnTo>
                    <a:pt x="373379" y="927100"/>
                  </a:lnTo>
                  <a:lnTo>
                    <a:pt x="390143" y="901700"/>
                  </a:lnTo>
                  <a:lnTo>
                    <a:pt x="408432" y="876300"/>
                  </a:lnTo>
                  <a:lnTo>
                    <a:pt x="426720" y="863600"/>
                  </a:lnTo>
                  <a:lnTo>
                    <a:pt x="499872" y="762000"/>
                  </a:lnTo>
                  <a:lnTo>
                    <a:pt x="519684" y="749300"/>
                  </a:lnTo>
                  <a:lnTo>
                    <a:pt x="537972" y="723900"/>
                  </a:lnTo>
                  <a:lnTo>
                    <a:pt x="557784" y="711200"/>
                  </a:lnTo>
                  <a:lnTo>
                    <a:pt x="577595" y="685800"/>
                  </a:lnTo>
                  <a:lnTo>
                    <a:pt x="597408" y="673100"/>
                  </a:lnTo>
                  <a:lnTo>
                    <a:pt x="638556" y="635000"/>
                  </a:lnTo>
                  <a:lnTo>
                    <a:pt x="685800" y="609600"/>
                  </a:lnTo>
                  <a:lnTo>
                    <a:pt x="736092" y="571500"/>
                  </a:lnTo>
                  <a:lnTo>
                    <a:pt x="790956" y="533400"/>
                  </a:lnTo>
                  <a:lnTo>
                    <a:pt x="850392" y="495300"/>
                  </a:lnTo>
                  <a:lnTo>
                    <a:pt x="912875" y="469900"/>
                  </a:lnTo>
                  <a:lnTo>
                    <a:pt x="976884" y="431800"/>
                  </a:lnTo>
                  <a:lnTo>
                    <a:pt x="1045464" y="393700"/>
                  </a:lnTo>
                  <a:lnTo>
                    <a:pt x="1115568" y="368300"/>
                  </a:lnTo>
                  <a:lnTo>
                    <a:pt x="1187195" y="330200"/>
                  </a:lnTo>
                  <a:lnTo>
                    <a:pt x="1261872" y="304800"/>
                  </a:lnTo>
                  <a:lnTo>
                    <a:pt x="1336548" y="266700"/>
                  </a:lnTo>
                  <a:lnTo>
                    <a:pt x="1871472" y="88900"/>
                  </a:lnTo>
                  <a:lnTo>
                    <a:pt x="1944624" y="76200"/>
                  </a:lnTo>
                  <a:lnTo>
                    <a:pt x="2016252" y="50800"/>
                  </a:lnTo>
                  <a:lnTo>
                    <a:pt x="2215895" y="12700"/>
                  </a:lnTo>
                  <a:lnTo>
                    <a:pt x="2275332" y="0"/>
                  </a:lnTo>
                  <a:lnTo>
                    <a:pt x="2520695" y="0"/>
                  </a:lnTo>
                  <a:lnTo>
                    <a:pt x="2554224" y="12700"/>
                  </a:lnTo>
                  <a:lnTo>
                    <a:pt x="2584704" y="12700"/>
                  </a:lnTo>
                  <a:lnTo>
                    <a:pt x="2584704" y="25400"/>
                  </a:lnTo>
                  <a:lnTo>
                    <a:pt x="2336292" y="25400"/>
                  </a:lnTo>
                  <a:lnTo>
                    <a:pt x="2279904" y="38100"/>
                  </a:lnTo>
                  <a:lnTo>
                    <a:pt x="2220468" y="38100"/>
                  </a:lnTo>
                  <a:lnTo>
                    <a:pt x="2090927" y="63500"/>
                  </a:lnTo>
                  <a:lnTo>
                    <a:pt x="2022348" y="76200"/>
                  </a:lnTo>
                  <a:lnTo>
                    <a:pt x="1950720" y="101600"/>
                  </a:lnTo>
                  <a:lnTo>
                    <a:pt x="1877568" y="114300"/>
                  </a:lnTo>
                  <a:lnTo>
                    <a:pt x="1804416" y="139700"/>
                  </a:lnTo>
                  <a:lnTo>
                    <a:pt x="1347216" y="292100"/>
                  </a:lnTo>
                  <a:lnTo>
                    <a:pt x="1271016" y="330200"/>
                  </a:lnTo>
                  <a:lnTo>
                    <a:pt x="1197864" y="355600"/>
                  </a:lnTo>
                  <a:lnTo>
                    <a:pt x="1126236" y="393700"/>
                  </a:lnTo>
                  <a:lnTo>
                    <a:pt x="1056132" y="419100"/>
                  </a:lnTo>
                  <a:lnTo>
                    <a:pt x="989075" y="457200"/>
                  </a:lnTo>
                  <a:lnTo>
                    <a:pt x="925068" y="495300"/>
                  </a:lnTo>
                  <a:lnTo>
                    <a:pt x="862584" y="520700"/>
                  </a:lnTo>
                  <a:lnTo>
                    <a:pt x="804672" y="558800"/>
                  </a:lnTo>
                  <a:lnTo>
                    <a:pt x="751332" y="596900"/>
                  </a:lnTo>
                  <a:lnTo>
                    <a:pt x="701040" y="622300"/>
                  </a:lnTo>
                  <a:lnTo>
                    <a:pt x="655320" y="660400"/>
                  </a:lnTo>
                  <a:lnTo>
                    <a:pt x="614172" y="685800"/>
                  </a:lnTo>
                  <a:lnTo>
                    <a:pt x="594359" y="711200"/>
                  </a:lnTo>
                  <a:lnTo>
                    <a:pt x="537972" y="762000"/>
                  </a:lnTo>
                  <a:lnTo>
                    <a:pt x="483108" y="825500"/>
                  </a:lnTo>
                  <a:lnTo>
                    <a:pt x="428243" y="901700"/>
                  </a:lnTo>
                  <a:lnTo>
                    <a:pt x="394716" y="939800"/>
                  </a:lnTo>
                  <a:lnTo>
                    <a:pt x="359664" y="1003300"/>
                  </a:lnTo>
                  <a:lnTo>
                    <a:pt x="295656" y="1104900"/>
                  </a:lnTo>
                  <a:lnTo>
                    <a:pt x="265175" y="1168400"/>
                  </a:lnTo>
                  <a:lnTo>
                    <a:pt x="234696" y="1219200"/>
                  </a:lnTo>
                  <a:lnTo>
                    <a:pt x="207264" y="1282700"/>
                  </a:lnTo>
                  <a:lnTo>
                    <a:pt x="181356" y="1333500"/>
                  </a:lnTo>
                  <a:lnTo>
                    <a:pt x="156972" y="1397000"/>
                  </a:lnTo>
                  <a:lnTo>
                    <a:pt x="134112" y="1460500"/>
                  </a:lnTo>
                  <a:lnTo>
                    <a:pt x="112775" y="1511300"/>
                  </a:lnTo>
                  <a:lnTo>
                    <a:pt x="94488" y="1574800"/>
                  </a:lnTo>
                  <a:lnTo>
                    <a:pt x="77724" y="1625600"/>
                  </a:lnTo>
                  <a:lnTo>
                    <a:pt x="50291" y="1739900"/>
                  </a:lnTo>
                  <a:lnTo>
                    <a:pt x="36575" y="1816100"/>
                  </a:lnTo>
                  <a:lnTo>
                    <a:pt x="30480" y="1866900"/>
                  </a:lnTo>
                  <a:lnTo>
                    <a:pt x="27432" y="1905000"/>
                  </a:lnTo>
                  <a:lnTo>
                    <a:pt x="25908" y="1930400"/>
                  </a:lnTo>
                  <a:lnTo>
                    <a:pt x="25908" y="1968500"/>
                  </a:lnTo>
                  <a:lnTo>
                    <a:pt x="27432" y="1993900"/>
                  </a:lnTo>
                  <a:lnTo>
                    <a:pt x="30480" y="2006600"/>
                  </a:lnTo>
                  <a:lnTo>
                    <a:pt x="32004" y="2032000"/>
                  </a:lnTo>
                  <a:lnTo>
                    <a:pt x="36575" y="2044700"/>
                  </a:lnTo>
                  <a:lnTo>
                    <a:pt x="45720" y="2082800"/>
                  </a:lnTo>
                  <a:lnTo>
                    <a:pt x="50291" y="2095500"/>
                  </a:lnTo>
                  <a:lnTo>
                    <a:pt x="56388" y="2108200"/>
                  </a:lnTo>
                  <a:lnTo>
                    <a:pt x="64008" y="2120900"/>
                  </a:lnTo>
                  <a:lnTo>
                    <a:pt x="71628" y="2120900"/>
                  </a:lnTo>
                  <a:lnTo>
                    <a:pt x="80772" y="2133600"/>
                  </a:lnTo>
                  <a:lnTo>
                    <a:pt x="99060" y="2146300"/>
                  </a:lnTo>
                  <a:lnTo>
                    <a:pt x="109728" y="2159000"/>
                  </a:lnTo>
                  <a:lnTo>
                    <a:pt x="121920" y="2159000"/>
                  </a:lnTo>
                  <a:lnTo>
                    <a:pt x="135636" y="2171700"/>
                  </a:lnTo>
                  <a:lnTo>
                    <a:pt x="489204" y="2171700"/>
                  </a:lnTo>
                  <a:lnTo>
                    <a:pt x="423672" y="2184400"/>
                  </a:lnTo>
                  <a:lnTo>
                    <a:pt x="362711" y="2197100"/>
                  </a:lnTo>
                  <a:close/>
                </a:path>
                <a:path w="2703829" h="2197100">
                  <a:moveTo>
                    <a:pt x="489204" y="2171700"/>
                  </a:moveTo>
                  <a:lnTo>
                    <a:pt x="359664" y="2171700"/>
                  </a:lnTo>
                  <a:lnTo>
                    <a:pt x="419100" y="2159000"/>
                  </a:lnTo>
                  <a:lnTo>
                    <a:pt x="621792" y="2120900"/>
                  </a:lnTo>
                  <a:lnTo>
                    <a:pt x="696468" y="2108200"/>
                  </a:lnTo>
                  <a:lnTo>
                    <a:pt x="850392" y="2057400"/>
                  </a:lnTo>
                  <a:lnTo>
                    <a:pt x="1257300" y="1930400"/>
                  </a:lnTo>
                  <a:lnTo>
                    <a:pt x="1420368" y="1866900"/>
                  </a:lnTo>
                  <a:lnTo>
                    <a:pt x="1501140" y="1828800"/>
                  </a:lnTo>
                  <a:lnTo>
                    <a:pt x="1578864" y="1790700"/>
                  </a:lnTo>
                  <a:lnTo>
                    <a:pt x="1655064" y="1765300"/>
                  </a:lnTo>
                  <a:lnTo>
                    <a:pt x="1729740" y="1727200"/>
                  </a:lnTo>
                  <a:lnTo>
                    <a:pt x="1801368" y="1689100"/>
                  </a:lnTo>
                  <a:lnTo>
                    <a:pt x="1868424" y="1651000"/>
                  </a:lnTo>
                  <a:lnTo>
                    <a:pt x="1933956" y="1625600"/>
                  </a:lnTo>
                  <a:lnTo>
                    <a:pt x="1993392" y="1587500"/>
                  </a:lnTo>
                  <a:lnTo>
                    <a:pt x="2049779" y="1549400"/>
                  </a:lnTo>
                  <a:lnTo>
                    <a:pt x="2101595" y="1511300"/>
                  </a:lnTo>
                  <a:lnTo>
                    <a:pt x="2147316" y="1485900"/>
                  </a:lnTo>
                  <a:lnTo>
                    <a:pt x="2188464" y="1447800"/>
                  </a:lnTo>
                  <a:lnTo>
                    <a:pt x="2206752" y="1435100"/>
                  </a:lnTo>
                  <a:lnTo>
                    <a:pt x="2279904" y="1358900"/>
                  </a:lnTo>
                  <a:lnTo>
                    <a:pt x="2330195" y="1282700"/>
                  </a:lnTo>
                  <a:lnTo>
                    <a:pt x="2363724" y="1244600"/>
                  </a:lnTo>
                  <a:lnTo>
                    <a:pt x="2395727" y="1193800"/>
                  </a:lnTo>
                  <a:lnTo>
                    <a:pt x="2426208" y="1143000"/>
                  </a:lnTo>
                  <a:lnTo>
                    <a:pt x="2455164" y="1092200"/>
                  </a:lnTo>
                  <a:lnTo>
                    <a:pt x="2482595" y="1041400"/>
                  </a:lnTo>
                  <a:lnTo>
                    <a:pt x="2508504" y="990600"/>
                  </a:lnTo>
                  <a:lnTo>
                    <a:pt x="2532888" y="927100"/>
                  </a:lnTo>
                  <a:lnTo>
                    <a:pt x="2555748" y="876300"/>
                  </a:lnTo>
                  <a:lnTo>
                    <a:pt x="2575560" y="825500"/>
                  </a:lnTo>
                  <a:lnTo>
                    <a:pt x="2595372" y="762000"/>
                  </a:lnTo>
                  <a:lnTo>
                    <a:pt x="2612136" y="711200"/>
                  </a:lnTo>
                  <a:lnTo>
                    <a:pt x="2628900" y="647700"/>
                  </a:lnTo>
                  <a:lnTo>
                    <a:pt x="2642616" y="596900"/>
                  </a:lnTo>
                  <a:lnTo>
                    <a:pt x="2653284" y="546100"/>
                  </a:lnTo>
                  <a:lnTo>
                    <a:pt x="2662427" y="495300"/>
                  </a:lnTo>
                  <a:lnTo>
                    <a:pt x="2670048" y="444500"/>
                  </a:lnTo>
                  <a:lnTo>
                    <a:pt x="2674620" y="393700"/>
                  </a:lnTo>
                  <a:lnTo>
                    <a:pt x="2679192" y="317500"/>
                  </a:lnTo>
                  <a:lnTo>
                    <a:pt x="2679192" y="304800"/>
                  </a:lnTo>
                  <a:lnTo>
                    <a:pt x="2676143" y="254000"/>
                  </a:lnTo>
                  <a:lnTo>
                    <a:pt x="2674620" y="241300"/>
                  </a:lnTo>
                  <a:lnTo>
                    <a:pt x="2673095" y="215900"/>
                  </a:lnTo>
                  <a:lnTo>
                    <a:pt x="2670048" y="203200"/>
                  </a:lnTo>
                  <a:lnTo>
                    <a:pt x="2656332" y="152400"/>
                  </a:lnTo>
                  <a:lnTo>
                    <a:pt x="2651760" y="139700"/>
                  </a:lnTo>
                  <a:lnTo>
                    <a:pt x="2645664" y="114300"/>
                  </a:lnTo>
                  <a:lnTo>
                    <a:pt x="2630424" y="88900"/>
                  </a:lnTo>
                  <a:lnTo>
                    <a:pt x="2615184" y="76200"/>
                  </a:lnTo>
                  <a:lnTo>
                    <a:pt x="2596895" y="50800"/>
                  </a:lnTo>
                  <a:lnTo>
                    <a:pt x="2586227" y="50800"/>
                  </a:lnTo>
                  <a:lnTo>
                    <a:pt x="2574036" y="38100"/>
                  </a:lnTo>
                  <a:lnTo>
                    <a:pt x="2549652" y="38100"/>
                  </a:lnTo>
                  <a:lnTo>
                    <a:pt x="2517648" y="25400"/>
                  </a:lnTo>
                  <a:lnTo>
                    <a:pt x="2598420" y="25400"/>
                  </a:lnTo>
                  <a:lnTo>
                    <a:pt x="2622804" y="38100"/>
                  </a:lnTo>
                  <a:lnTo>
                    <a:pt x="2633472" y="50800"/>
                  </a:lnTo>
                  <a:lnTo>
                    <a:pt x="2660904" y="88900"/>
                  </a:lnTo>
                  <a:lnTo>
                    <a:pt x="2667000" y="114300"/>
                  </a:lnTo>
                  <a:lnTo>
                    <a:pt x="2674620" y="127000"/>
                  </a:lnTo>
                  <a:lnTo>
                    <a:pt x="2680716" y="139700"/>
                  </a:lnTo>
                  <a:lnTo>
                    <a:pt x="2694432" y="190500"/>
                  </a:lnTo>
                  <a:lnTo>
                    <a:pt x="2700527" y="228600"/>
                  </a:lnTo>
                  <a:lnTo>
                    <a:pt x="2703576" y="279400"/>
                  </a:lnTo>
                  <a:lnTo>
                    <a:pt x="2703576" y="342900"/>
                  </a:lnTo>
                  <a:lnTo>
                    <a:pt x="2700527" y="393700"/>
                  </a:lnTo>
                  <a:lnTo>
                    <a:pt x="2695956" y="444500"/>
                  </a:lnTo>
                  <a:lnTo>
                    <a:pt x="2688336" y="495300"/>
                  </a:lnTo>
                  <a:lnTo>
                    <a:pt x="2667000" y="609600"/>
                  </a:lnTo>
                  <a:lnTo>
                    <a:pt x="2653284" y="660400"/>
                  </a:lnTo>
                  <a:lnTo>
                    <a:pt x="2638043" y="711200"/>
                  </a:lnTo>
                  <a:lnTo>
                    <a:pt x="2619756" y="774700"/>
                  </a:lnTo>
                  <a:lnTo>
                    <a:pt x="2599943" y="825500"/>
                  </a:lnTo>
                  <a:lnTo>
                    <a:pt x="2578608" y="889000"/>
                  </a:lnTo>
                  <a:lnTo>
                    <a:pt x="2555748" y="939800"/>
                  </a:lnTo>
                  <a:lnTo>
                    <a:pt x="2531364" y="990600"/>
                  </a:lnTo>
                  <a:lnTo>
                    <a:pt x="2505456" y="1054100"/>
                  </a:lnTo>
                  <a:lnTo>
                    <a:pt x="2447543" y="1155700"/>
                  </a:lnTo>
                  <a:lnTo>
                    <a:pt x="2417064" y="1206500"/>
                  </a:lnTo>
                  <a:lnTo>
                    <a:pt x="2385060" y="1257300"/>
                  </a:lnTo>
                  <a:lnTo>
                    <a:pt x="2368295" y="1282700"/>
                  </a:lnTo>
                  <a:lnTo>
                    <a:pt x="2334768" y="1320800"/>
                  </a:lnTo>
                  <a:lnTo>
                    <a:pt x="2298192" y="1371600"/>
                  </a:lnTo>
                  <a:lnTo>
                    <a:pt x="2281427" y="1384300"/>
                  </a:lnTo>
                  <a:lnTo>
                    <a:pt x="2261616" y="1409700"/>
                  </a:lnTo>
                  <a:lnTo>
                    <a:pt x="2225040" y="1447800"/>
                  </a:lnTo>
                  <a:lnTo>
                    <a:pt x="2205227" y="1460500"/>
                  </a:lnTo>
                  <a:lnTo>
                    <a:pt x="2164079" y="1498600"/>
                  </a:lnTo>
                  <a:lnTo>
                    <a:pt x="2116836" y="1536700"/>
                  </a:lnTo>
                  <a:lnTo>
                    <a:pt x="2065020" y="1574800"/>
                  </a:lnTo>
                  <a:lnTo>
                    <a:pt x="2007108" y="1612900"/>
                  </a:lnTo>
                  <a:lnTo>
                    <a:pt x="1946148" y="1638300"/>
                  </a:lnTo>
                  <a:lnTo>
                    <a:pt x="1880616" y="1676400"/>
                  </a:lnTo>
                  <a:lnTo>
                    <a:pt x="1812036" y="1714500"/>
                  </a:lnTo>
                  <a:lnTo>
                    <a:pt x="1740408" y="1752600"/>
                  </a:lnTo>
                  <a:lnTo>
                    <a:pt x="1667256" y="1790700"/>
                  </a:lnTo>
                  <a:lnTo>
                    <a:pt x="1589532" y="1816100"/>
                  </a:lnTo>
                  <a:lnTo>
                    <a:pt x="1431036" y="1892300"/>
                  </a:lnTo>
                  <a:lnTo>
                    <a:pt x="1266443" y="1955800"/>
                  </a:lnTo>
                  <a:lnTo>
                    <a:pt x="778764" y="2108200"/>
                  </a:lnTo>
                  <a:lnTo>
                    <a:pt x="702564" y="2133600"/>
                  </a:lnTo>
                  <a:lnTo>
                    <a:pt x="627888" y="2146300"/>
                  </a:lnTo>
                  <a:lnTo>
                    <a:pt x="489204" y="2171700"/>
                  </a:lnTo>
                  <a:close/>
                </a:path>
              </a:pathLst>
            </a:custGeom>
            <a:solidFill>
              <a:srgbClr val="DB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23" y="9267446"/>
            <a:ext cx="4034154" cy="1426845"/>
            <a:chOff x="1523" y="9267444"/>
            <a:chExt cx="4034154" cy="14268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1" y="9482328"/>
              <a:ext cx="48767" cy="182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8912" y="95051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055" y="9509760"/>
              <a:ext cx="3587495" cy="1182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7284" y="9468612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5"/>
                  </a:moveTo>
                  <a:lnTo>
                    <a:pt x="2151888" y="1225295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" y="9267444"/>
              <a:ext cx="2552700" cy="142494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91427" y="1248248"/>
            <a:ext cx="6717665" cy="833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5080" indent="-256540" algn="just">
              <a:lnSpc>
                <a:spcPct val="121000"/>
              </a:lnSpc>
              <a:spcBef>
                <a:spcPts val="100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Rattaché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au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Centre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Hospitalier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Bagnols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sur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Cèze,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l’IFMS*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été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créé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1976,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locaux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actuels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ont</a:t>
            </a:r>
            <a:r>
              <a:rPr sz="2000" spc="4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été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construits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1978</a:t>
            </a:r>
            <a:endParaRPr sz="2000" dirty="0">
              <a:latin typeface="Calibri"/>
              <a:cs typeface="Calibri"/>
            </a:endParaRPr>
          </a:p>
          <a:p>
            <a:pPr algn="just">
              <a:spcBef>
                <a:spcPts val="30"/>
              </a:spcBef>
              <a:buClr>
                <a:srgbClr val="2DA1BD"/>
              </a:buClr>
            </a:pPr>
            <a:endParaRPr sz="1600" dirty="0">
              <a:latin typeface="Calibri"/>
              <a:cs typeface="Calibri"/>
            </a:endParaRPr>
          </a:p>
          <a:p>
            <a:pPr marL="268605" marR="358140" indent="-256540" algn="just">
              <a:lnSpc>
                <a:spcPct val="120500"/>
              </a:lnSpc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774700" algn="l"/>
                <a:tab pos="1597025" algn="l"/>
                <a:tab pos="2238375" algn="l"/>
                <a:tab pos="3482975" algn="l"/>
                <a:tab pos="3854450" algn="l"/>
                <a:tab pos="4434840" algn="l"/>
                <a:tab pos="5483225" algn="l"/>
                <a:tab pos="622871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20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0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,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xt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	a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ré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ée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à 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l’augmentation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quotas</a:t>
            </a:r>
            <a:r>
              <a:rPr lang="fr-FR" sz="2000" spc="-10" dirty="0">
                <a:solidFill>
                  <a:srgbClr val="366091"/>
                </a:solidFill>
                <a:latin typeface="Calibri"/>
                <a:cs typeface="Calibri"/>
              </a:rPr>
              <a:t> : augmentation du nombre de salles de cours</a:t>
            </a:r>
          </a:p>
          <a:p>
            <a:pPr marL="268605" marR="358140" indent="-256540" algn="just">
              <a:lnSpc>
                <a:spcPct val="120500"/>
              </a:lnSpc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774700" algn="l"/>
                <a:tab pos="1597025" algn="l"/>
                <a:tab pos="2238375" algn="l"/>
                <a:tab pos="3482975" algn="l"/>
                <a:tab pos="3854450" algn="l"/>
                <a:tab pos="4434840" algn="l"/>
                <a:tab pos="5483225" algn="l"/>
                <a:tab pos="6228715" algn="l"/>
              </a:tabLst>
            </a:pPr>
            <a:r>
              <a:rPr lang="fr-FR" sz="2000" spc="-10" dirty="0">
                <a:solidFill>
                  <a:srgbClr val="366091"/>
                </a:solidFill>
                <a:latin typeface="Calibri"/>
                <a:cs typeface="Calibri"/>
              </a:rPr>
              <a:t>En 2023, L’IFMS ouvre :</a:t>
            </a:r>
          </a:p>
          <a:p>
            <a:pPr marL="625475" marR="358140" indent="-614363" algn="just">
              <a:lnSpc>
                <a:spcPct val="120500"/>
              </a:lnSpc>
              <a:buClr>
                <a:srgbClr val="2DA1BD"/>
              </a:buClr>
              <a:buSzPct val="65000"/>
              <a:tabLst>
                <a:tab pos="268605" algn="l"/>
                <a:tab pos="269240" algn="l"/>
                <a:tab pos="774700" algn="l"/>
                <a:tab pos="1597025" algn="l"/>
                <a:tab pos="2238375" algn="l"/>
                <a:tab pos="3482975" algn="l"/>
                <a:tab pos="3854450" algn="l"/>
                <a:tab pos="4434840" algn="l"/>
                <a:tab pos="5483225" algn="l"/>
                <a:tab pos="6228715" algn="l"/>
              </a:tabLst>
            </a:pPr>
            <a:r>
              <a:rPr lang="fr-FR" sz="2000" spc="-10" dirty="0">
                <a:solidFill>
                  <a:srgbClr val="366091"/>
                </a:solidFill>
                <a:latin typeface="Calibri"/>
                <a:cs typeface="Calibri"/>
              </a:rPr>
              <a:t>         - un bâtiment annexe destiné aux travaux pratiques et simulation en santé (sur le devant du bâtiment principal)</a:t>
            </a:r>
          </a:p>
          <a:p>
            <a:pPr marL="625475" marR="358140" indent="-614363" algn="just">
              <a:lnSpc>
                <a:spcPct val="120500"/>
              </a:lnSpc>
              <a:buClr>
                <a:srgbClr val="2DA1BD"/>
              </a:buClr>
              <a:buSzPct val="65000"/>
              <a:tabLst>
                <a:tab pos="268605" algn="l"/>
                <a:tab pos="269240" algn="l"/>
                <a:tab pos="774700" algn="l"/>
                <a:tab pos="1597025" algn="l"/>
                <a:tab pos="2238375" algn="l"/>
                <a:tab pos="3482975" algn="l"/>
                <a:tab pos="3854450" algn="l"/>
                <a:tab pos="4434840" algn="l"/>
                <a:tab pos="5483225" algn="l"/>
                <a:tab pos="6228715" algn="l"/>
              </a:tabLst>
            </a:pPr>
            <a:r>
              <a:rPr lang="fr-FR" sz="2000" spc="-10" dirty="0">
                <a:solidFill>
                  <a:srgbClr val="366091"/>
                </a:solidFill>
                <a:latin typeface="Calibri"/>
                <a:cs typeface="Calibri"/>
              </a:rPr>
              <a:t>         - une antenne sur le site de la Blache destinée à la formation d’une nouvelle promotion d’élèves aide soignants</a:t>
            </a:r>
          </a:p>
          <a:p>
            <a:pPr marL="625475" marR="358140" indent="-614363">
              <a:lnSpc>
                <a:spcPct val="120500"/>
              </a:lnSpc>
              <a:buClr>
                <a:srgbClr val="2DA1BD"/>
              </a:buClr>
              <a:buSzPct val="65000"/>
              <a:tabLst>
                <a:tab pos="268605" algn="l"/>
                <a:tab pos="269240" algn="l"/>
                <a:tab pos="774700" algn="l"/>
                <a:tab pos="1597025" algn="l"/>
                <a:tab pos="2238375" algn="l"/>
                <a:tab pos="3482975" algn="l"/>
                <a:tab pos="3854450" algn="l"/>
                <a:tab pos="4434840" algn="l"/>
                <a:tab pos="5483225" algn="l"/>
                <a:tab pos="6228715" algn="l"/>
              </a:tabLst>
            </a:pPr>
            <a:endParaRPr sz="900" dirty="0">
              <a:latin typeface="Calibri"/>
              <a:cs typeface="Calibri"/>
            </a:endParaRPr>
          </a:p>
          <a:p>
            <a:pPr marL="268605" indent="-256540"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formations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dispensées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sont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 marL="181610" marR="1253490">
              <a:lnSpc>
                <a:spcPts val="2900"/>
              </a:lnSpc>
              <a:spcBef>
                <a:spcPts val="170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Formation </a:t>
            </a:r>
            <a:r>
              <a:rPr lang="fr-FR" sz="2000" spc="-10" dirty="0">
                <a:solidFill>
                  <a:srgbClr val="366091"/>
                </a:solidFill>
                <a:latin typeface="Calibri"/>
                <a:cs typeface="Calibri"/>
              </a:rPr>
              <a:t>infirmière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(</a:t>
            </a:r>
            <a:r>
              <a:rPr lang="fr-FR" sz="2000" spc="5" dirty="0">
                <a:solidFill>
                  <a:srgbClr val="366091"/>
                </a:solidFill>
                <a:latin typeface="Calibri"/>
                <a:cs typeface="Calibri"/>
              </a:rPr>
              <a:t>7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0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étudiants par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promotion)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Formation</a:t>
            </a:r>
            <a:r>
              <a:rPr sz="2000" spc="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aide</a:t>
            </a:r>
            <a:r>
              <a:rPr sz="2000" spc="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soignante</a:t>
            </a:r>
            <a:r>
              <a:rPr sz="2000" spc="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(3</a:t>
            </a:r>
            <a:r>
              <a:rPr lang="fr-FR" sz="2000" spc="5" dirty="0">
                <a:solidFill>
                  <a:srgbClr val="366091"/>
                </a:solidFill>
                <a:latin typeface="Calibri"/>
                <a:cs typeface="Calibri"/>
              </a:rPr>
              <a:t>3</a:t>
            </a:r>
            <a:r>
              <a:rPr sz="2000" spc="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+</a:t>
            </a:r>
            <a:r>
              <a:rPr sz="2000" spc="8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366091"/>
                </a:solidFill>
                <a:latin typeface="Calibri"/>
                <a:cs typeface="Calibri"/>
              </a:rPr>
              <a:t>20</a:t>
            </a:r>
            <a:r>
              <a:rPr sz="2000" spc="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élèves)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Formation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continue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Encadrement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–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 err="1" smtClean="0">
                <a:solidFill>
                  <a:srgbClr val="366091"/>
                </a:solidFill>
                <a:latin typeface="Calibri"/>
                <a:cs typeface="Calibri"/>
              </a:rPr>
              <a:t>Tutorat</a:t>
            </a:r>
            <a:endParaRPr sz="1600" dirty="0">
              <a:latin typeface="Calibri"/>
              <a:cs typeface="Calibri"/>
            </a:endParaRPr>
          </a:p>
          <a:p>
            <a:pPr marL="268605" indent="-256540"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Adresse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site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 smtClean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lang="fr-FR" sz="2000" dirty="0" smtClean="0">
              <a:solidFill>
                <a:srgbClr val="366091"/>
              </a:solidFill>
              <a:latin typeface="Calibri"/>
              <a:cs typeface="Calibri"/>
            </a:endParaRPr>
          </a:p>
          <a:p>
            <a:pPr marL="268605" indent="-256540"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endParaRPr sz="2000" dirty="0">
              <a:latin typeface="Calibri"/>
              <a:cs typeface="Calibri"/>
            </a:endParaRPr>
          </a:p>
          <a:p>
            <a:pPr marL="2216150" marR="1730375" indent="-289560">
              <a:lnSpc>
                <a:spcPct val="121000"/>
              </a:lnSpc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85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Avenue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409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Fontresquières </a:t>
            </a:r>
            <a:r>
              <a:rPr sz="2000" spc="-43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30200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Bagnols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 err="1">
                <a:solidFill>
                  <a:srgbClr val="366091"/>
                </a:solidFill>
                <a:latin typeface="Calibri"/>
                <a:cs typeface="Calibri"/>
              </a:rPr>
              <a:t>sur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 err="1">
                <a:solidFill>
                  <a:srgbClr val="366091"/>
                </a:solidFill>
                <a:latin typeface="Calibri"/>
                <a:cs typeface="Calibri"/>
              </a:rPr>
              <a:t>Cèze</a:t>
            </a:r>
            <a:endParaRPr sz="2850" dirty="0">
              <a:latin typeface="Calibri"/>
              <a:cs typeface="Calibri"/>
            </a:endParaRPr>
          </a:p>
          <a:p>
            <a:pPr marL="12065" algn="ctr">
              <a:buClr>
                <a:srgbClr val="2DA1BD"/>
              </a:buClr>
              <a:buSzPct val="65000"/>
              <a:tabLst>
                <a:tab pos="268605" algn="l"/>
                <a:tab pos="269240" algn="l"/>
              </a:tabLst>
            </a:pPr>
            <a:r>
              <a:rPr lang="fr-FR" sz="2000" spc="-25" dirty="0">
                <a:solidFill>
                  <a:srgbClr val="366091"/>
                </a:solidFill>
                <a:latin typeface="Calibri"/>
                <a:cs typeface="Calibri"/>
              </a:rPr>
              <a:t>   </a:t>
            </a:r>
            <a:r>
              <a:rPr sz="2000" spc="-25" dirty="0" err="1">
                <a:solidFill>
                  <a:srgbClr val="366091"/>
                </a:solidFill>
                <a:latin typeface="Calibri"/>
                <a:cs typeface="Calibri"/>
              </a:rPr>
              <a:t>Téléphone</a:t>
            </a:r>
            <a:r>
              <a:rPr sz="2000"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04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66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79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79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33</a:t>
            </a:r>
            <a:endParaRPr sz="2000" dirty="0">
              <a:latin typeface="Calibri"/>
              <a:cs typeface="Calibri"/>
            </a:endParaRPr>
          </a:p>
          <a:p>
            <a:pPr marL="982980">
              <a:spcBef>
                <a:spcPts val="95"/>
              </a:spcBef>
            </a:pPr>
            <a:r>
              <a:rPr lang="fr-FR" sz="2000" spc="-5" dirty="0">
                <a:solidFill>
                  <a:srgbClr val="366091"/>
                </a:solidFill>
                <a:latin typeface="Calibri"/>
                <a:cs typeface="Calibri"/>
              </a:rPr>
              <a:t>                   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Mail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ifsi@ch-bagnolssurceze.fr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76520" y="328636"/>
            <a:ext cx="5344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0" dirty="0"/>
              <a:t>INFORMATIONS </a:t>
            </a:r>
            <a:r>
              <a:rPr spc="-10" dirty="0"/>
              <a:t>GENERALES</a:t>
            </a:r>
          </a:p>
        </p:txBody>
      </p:sp>
      <p:sp>
        <p:nvSpPr>
          <p:cNvPr id="13" name="object 13"/>
          <p:cNvSpPr/>
          <p:nvPr/>
        </p:nvSpPr>
        <p:spPr>
          <a:xfrm>
            <a:off x="6167755" y="9816086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697695" y="10116368"/>
            <a:ext cx="32619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IFMS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Institut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Formation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aux</a:t>
            </a:r>
            <a:r>
              <a:rPr sz="1200" spc="-5" dirty="0">
                <a:latin typeface="Calibri"/>
                <a:cs typeface="Calibri"/>
              </a:rPr>
              <a:t> Métiers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 </a:t>
            </a:r>
            <a:r>
              <a:rPr sz="1200" spc="-5" dirty="0">
                <a:latin typeface="Calibri"/>
                <a:cs typeface="Calibri"/>
              </a:rPr>
              <a:t>santé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6781286" y="10123346"/>
            <a:ext cx="180340" cy="312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lang="fr-FR" sz="24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475" y="7730805"/>
            <a:ext cx="7535025" cy="2968903"/>
            <a:chOff x="22859" y="7725259"/>
            <a:chExt cx="7535025" cy="296890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287" y="9482328"/>
              <a:ext cx="48768" cy="182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0247" y="95051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343" y="9509760"/>
              <a:ext cx="3590543" cy="11826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8619" y="9468612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5"/>
                  </a:moveTo>
                  <a:lnTo>
                    <a:pt x="2150363" y="1225295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9" y="9267444"/>
              <a:ext cx="2552699" cy="14249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4272" y="7725259"/>
              <a:ext cx="3810897" cy="19374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69139" y="9816084"/>
              <a:ext cx="1388745" cy="876300"/>
            </a:xfrm>
            <a:custGeom>
              <a:avLst/>
              <a:gdLst/>
              <a:ahLst/>
              <a:cxnLst/>
              <a:rect l="l" t="t" r="r" b="b"/>
              <a:pathLst>
                <a:path w="1388745" h="876300">
                  <a:moveTo>
                    <a:pt x="1388376" y="12192"/>
                  </a:moveTo>
                  <a:lnTo>
                    <a:pt x="1388364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876300"/>
                  </a:lnTo>
                  <a:lnTo>
                    <a:pt x="13716" y="876300"/>
                  </a:lnTo>
                  <a:lnTo>
                    <a:pt x="24384" y="876300"/>
                  </a:lnTo>
                  <a:lnTo>
                    <a:pt x="1388376" y="876300"/>
                  </a:lnTo>
                  <a:lnTo>
                    <a:pt x="1388376" y="12192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7471" y="869726"/>
            <a:ext cx="58140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Situé</a:t>
            </a:r>
            <a:r>
              <a:rPr sz="22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22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un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environnement</a:t>
            </a:r>
            <a:r>
              <a:rPr sz="22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résidentiel,</a:t>
            </a:r>
            <a:r>
              <a:rPr sz="2200" spc="-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2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est </a:t>
            </a:r>
            <a:r>
              <a:rPr sz="2200" spc="-48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composé</a:t>
            </a:r>
            <a:r>
              <a:rPr sz="22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171" y="1824636"/>
            <a:ext cx="5766081" cy="385939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68605" indent="-256540">
              <a:spcBef>
                <a:spcPts val="4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5</a:t>
            </a:r>
            <a:r>
              <a:rPr sz="22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Salles</a:t>
            </a:r>
            <a:r>
              <a:rPr sz="2200" spc="-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cours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lang="fr-FR" sz="2200" spc="-5" dirty="0">
                <a:solidFill>
                  <a:srgbClr val="366091"/>
                </a:solidFill>
                <a:latin typeface="Calibri"/>
                <a:cs typeface="Calibri"/>
              </a:rPr>
              <a:t>3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Salles</a:t>
            </a:r>
            <a:r>
              <a:rPr sz="22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travaux</a:t>
            </a:r>
            <a:r>
              <a:rPr sz="22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groupe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1</a:t>
            </a:r>
            <a:r>
              <a:rPr sz="22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z="2200" spc="-45" dirty="0">
                <a:solidFill>
                  <a:srgbClr val="366091"/>
                </a:solidFill>
                <a:latin typeface="Calibri"/>
                <a:cs typeface="Calibri"/>
              </a:rPr>
              <a:t>Bâtiment annexe : </a:t>
            </a:r>
            <a:r>
              <a:rPr lang="fr-FR" sz="2200" spc="-10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200" spc="-10" dirty="0" err="1">
                <a:solidFill>
                  <a:srgbClr val="366091"/>
                </a:solidFill>
                <a:latin typeface="Calibri"/>
                <a:cs typeface="Calibri"/>
              </a:rPr>
              <a:t>alle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simulation</a:t>
            </a:r>
            <a:r>
              <a:rPr lang="fr-FR" sz="2200" spc="-10" dirty="0">
                <a:solidFill>
                  <a:srgbClr val="366091"/>
                </a:solidFill>
                <a:latin typeface="Calibri"/>
                <a:cs typeface="Calibri"/>
              </a:rPr>
              <a:t>/travaux pratiques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409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1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Centre</a:t>
            </a:r>
            <a:r>
              <a:rPr sz="22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documentation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1</a:t>
            </a:r>
            <a:r>
              <a:rPr sz="22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Secrétariat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8</a:t>
            </a:r>
            <a:r>
              <a:rPr sz="22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Bureaux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409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1</a:t>
            </a:r>
            <a:r>
              <a:rPr sz="22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Salle</a:t>
            </a:r>
            <a:r>
              <a:rPr sz="2200" spc="-1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réunion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1</a:t>
            </a:r>
            <a:r>
              <a:rPr sz="22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Salle</a:t>
            </a:r>
            <a:r>
              <a:rPr sz="2200" spc="-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communication</a:t>
            </a:r>
            <a:endParaRPr sz="2200" dirty="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909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1</a:t>
            </a:r>
            <a:r>
              <a:rPr sz="22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Espace</a:t>
            </a:r>
            <a:r>
              <a:rPr sz="2200"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66164" y="185315"/>
            <a:ext cx="2905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10" dirty="0"/>
              <a:t>A</a:t>
            </a:r>
            <a:r>
              <a:rPr spc="-50" dirty="0"/>
              <a:t>R</a:t>
            </a:r>
            <a:r>
              <a:rPr dirty="0"/>
              <a:t>C</a:t>
            </a:r>
            <a:r>
              <a:rPr spc="-5" dirty="0"/>
              <a:t>H</a:t>
            </a:r>
            <a:r>
              <a:rPr spc="10" dirty="0"/>
              <a:t>I</a:t>
            </a:r>
            <a:r>
              <a:rPr spc="15" dirty="0"/>
              <a:t>T</a:t>
            </a:r>
            <a:r>
              <a:rPr spc="-65" dirty="0"/>
              <a:t>E</a:t>
            </a:r>
            <a:r>
              <a:rPr dirty="0"/>
              <a:t>C</a:t>
            </a:r>
            <a:r>
              <a:rPr spc="15" dirty="0"/>
              <a:t>T</a:t>
            </a:r>
            <a:r>
              <a:rPr spc="-15" dirty="0"/>
              <a:t>U</a:t>
            </a:r>
            <a:r>
              <a:rPr spc="25" dirty="0"/>
              <a:t>R</a:t>
            </a:r>
            <a:r>
              <a:rPr dirty="0"/>
              <a:t>E</a:t>
            </a:r>
          </a:p>
        </p:txBody>
      </p:sp>
      <p:sp>
        <p:nvSpPr>
          <p:cNvPr id="13" name="object 13"/>
          <p:cNvSpPr/>
          <p:nvPr/>
        </p:nvSpPr>
        <p:spPr>
          <a:xfrm>
            <a:off x="2955025" y="2904744"/>
            <a:ext cx="4261485" cy="4000500"/>
          </a:xfrm>
          <a:custGeom>
            <a:avLst/>
            <a:gdLst/>
            <a:ahLst/>
            <a:cxnLst/>
            <a:rect l="l" t="t" r="r" b="b"/>
            <a:pathLst>
              <a:path w="4261484" h="4000500">
                <a:moveTo>
                  <a:pt x="4261104" y="1752600"/>
                </a:moveTo>
                <a:lnTo>
                  <a:pt x="4259592" y="1612900"/>
                </a:lnTo>
                <a:lnTo>
                  <a:pt x="4253496" y="1473200"/>
                </a:lnTo>
                <a:lnTo>
                  <a:pt x="4242828" y="1333500"/>
                </a:lnTo>
                <a:lnTo>
                  <a:pt x="4229112" y="1193800"/>
                </a:lnTo>
                <a:lnTo>
                  <a:pt x="4212348" y="1066800"/>
                </a:lnTo>
                <a:lnTo>
                  <a:pt x="4192536" y="939800"/>
                </a:lnTo>
                <a:lnTo>
                  <a:pt x="4168152" y="812800"/>
                </a:lnTo>
                <a:lnTo>
                  <a:pt x="4140720" y="685800"/>
                </a:lnTo>
                <a:lnTo>
                  <a:pt x="4110240" y="571500"/>
                </a:lnTo>
                <a:lnTo>
                  <a:pt x="4076712" y="469900"/>
                </a:lnTo>
                <a:lnTo>
                  <a:pt x="4058424" y="419100"/>
                </a:lnTo>
                <a:lnTo>
                  <a:pt x="4038612" y="381000"/>
                </a:lnTo>
                <a:lnTo>
                  <a:pt x="4018788" y="330200"/>
                </a:lnTo>
                <a:lnTo>
                  <a:pt x="3998988" y="292100"/>
                </a:lnTo>
                <a:lnTo>
                  <a:pt x="3977652" y="241300"/>
                </a:lnTo>
                <a:lnTo>
                  <a:pt x="3954792" y="203200"/>
                </a:lnTo>
                <a:lnTo>
                  <a:pt x="3931920" y="177800"/>
                </a:lnTo>
                <a:lnTo>
                  <a:pt x="3909072" y="139700"/>
                </a:lnTo>
                <a:lnTo>
                  <a:pt x="3883164" y="114300"/>
                </a:lnTo>
                <a:lnTo>
                  <a:pt x="3858780" y="88900"/>
                </a:lnTo>
                <a:lnTo>
                  <a:pt x="3831348" y="63500"/>
                </a:lnTo>
                <a:lnTo>
                  <a:pt x="3805440" y="38100"/>
                </a:lnTo>
                <a:lnTo>
                  <a:pt x="3776484" y="25400"/>
                </a:lnTo>
                <a:lnTo>
                  <a:pt x="3718572" y="0"/>
                </a:lnTo>
                <a:lnTo>
                  <a:pt x="3592080" y="0"/>
                </a:lnTo>
                <a:lnTo>
                  <a:pt x="3555504" y="12700"/>
                </a:lnTo>
                <a:lnTo>
                  <a:pt x="3515880" y="25400"/>
                </a:lnTo>
                <a:lnTo>
                  <a:pt x="3473208" y="50800"/>
                </a:lnTo>
                <a:lnTo>
                  <a:pt x="3427488" y="76200"/>
                </a:lnTo>
                <a:lnTo>
                  <a:pt x="3380244" y="101600"/>
                </a:lnTo>
                <a:lnTo>
                  <a:pt x="3329952" y="127000"/>
                </a:lnTo>
                <a:lnTo>
                  <a:pt x="3276612" y="165100"/>
                </a:lnTo>
                <a:lnTo>
                  <a:pt x="3220224" y="203200"/>
                </a:lnTo>
                <a:lnTo>
                  <a:pt x="3162312" y="241300"/>
                </a:lnTo>
                <a:lnTo>
                  <a:pt x="3102876" y="292100"/>
                </a:lnTo>
                <a:lnTo>
                  <a:pt x="3040392" y="330200"/>
                </a:lnTo>
                <a:lnTo>
                  <a:pt x="2976372" y="381000"/>
                </a:lnTo>
                <a:lnTo>
                  <a:pt x="2910852" y="431800"/>
                </a:lnTo>
                <a:lnTo>
                  <a:pt x="2842272" y="495300"/>
                </a:lnTo>
                <a:lnTo>
                  <a:pt x="2773692" y="546100"/>
                </a:lnTo>
                <a:lnTo>
                  <a:pt x="2630436" y="673100"/>
                </a:lnTo>
                <a:lnTo>
                  <a:pt x="2557272" y="736600"/>
                </a:lnTo>
                <a:lnTo>
                  <a:pt x="2482608" y="800100"/>
                </a:lnTo>
                <a:lnTo>
                  <a:pt x="2407920" y="876300"/>
                </a:lnTo>
                <a:lnTo>
                  <a:pt x="2331720" y="939800"/>
                </a:lnTo>
                <a:lnTo>
                  <a:pt x="2254008" y="1016000"/>
                </a:lnTo>
                <a:lnTo>
                  <a:pt x="2176272" y="1079500"/>
                </a:lnTo>
                <a:lnTo>
                  <a:pt x="1863864" y="1384300"/>
                </a:lnTo>
                <a:lnTo>
                  <a:pt x="1705368" y="1549400"/>
                </a:lnTo>
                <a:lnTo>
                  <a:pt x="1549920" y="1714500"/>
                </a:lnTo>
                <a:lnTo>
                  <a:pt x="1395996" y="1866900"/>
                </a:lnTo>
                <a:lnTo>
                  <a:pt x="1245120" y="2032000"/>
                </a:lnTo>
                <a:lnTo>
                  <a:pt x="1097292" y="2197100"/>
                </a:lnTo>
                <a:lnTo>
                  <a:pt x="955560" y="2349500"/>
                </a:lnTo>
                <a:lnTo>
                  <a:pt x="886968" y="2425700"/>
                </a:lnTo>
                <a:lnTo>
                  <a:pt x="818400" y="2514600"/>
                </a:lnTo>
                <a:lnTo>
                  <a:pt x="752868" y="2590800"/>
                </a:lnTo>
                <a:lnTo>
                  <a:pt x="690384" y="2667000"/>
                </a:lnTo>
                <a:lnTo>
                  <a:pt x="627900" y="2730500"/>
                </a:lnTo>
                <a:lnTo>
                  <a:pt x="568464" y="2806700"/>
                </a:lnTo>
                <a:lnTo>
                  <a:pt x="512076" y="2882900"/>
                </a:lnTo>
                <a:lnTo>
                  <a:pt x="457212" y="2946400"/>
                </a:lnTo>
                <a:lnTo>
                  <a:pt x="403872" y="3022600"/>
                </a:lnTo>
                <a:lnTo>
                  <a:pt x="355092" y="3086100"/>
                </a:lnTo>
                <a:lnTo>
                  <a:pt x="307860" y="3149600"/>
                </a:lnTo>
                <a:lnTo>
                  <a:pt x="263664" y="3213100"/>
                </a:lnTo>
                <a:lnTo>
                  <a:pt x="222516" y="3276600"/>
                </a:lnTo>
                <a:lnTo>
                  <a:pt x="184416" y="3327400"/>
                </a:lnTo>
                <a:lnTo>
                  <a:pt x="149364" y="3390900"/>
                </a:lnTo>
                <a:lnTo>
                  <a:pt x="117360" y="3441700"/>
                </a:lnTo>
                <a:lnTo>
                  <a:pt x="89928" y="3492500"/>
                </a:lnTo>
                <a:lnTo>
                  <a:pt x="64020" y="3543300"/>
                </a:lnTo>
                <a:lnTo>
                  <a:pt x="44208" y="3581400"/>
                </a:lnTo>
                <a:lnTo>
                  <a:pt x="27444" y="3619500"/>
                </a:lnTo>
                <a:lnTo>
                  <a:pt x="13728" y="3657600"/>
                </a:lnTo>
                <a:lnTo>
                  <a:pt x="4584" y="3695700"/>
                </a:lnTo>
                <a:lnTo>
                  <a:pt x="0" y="3721100"/>
                </a:lnTo>
                <a:lnTo>
                  <a:pt x="0" y="3759200"/>
                </a:lnTo>
                <a:lnTo>
                  <a:pt x="1536" y="3759200"/>
                </a:lnTo>
                <a:lnTo>
                  <a:pt x="6108" y="3784600"/>
                </a:lnTo>
                <a:lnTo>
                  <a:pt x="15252" y="3810000"/>
                </a:lnTo>
                <a:lnTo>
                  <a:pt x="16776" y="3810000"/>
                </a:lnTo>
                <a:lnTo>
                  <a:pt x="30492" y="3835400"/>
                </a:lnTo>
                <a:lnTo>
                  <a:pt x="32016" y="3835400"/>
                </a:lnTo>
                <a:lnTo>
                  <a:pt x="50292" y="3848100"/>
                </a:lnTo>
                <a:lnTo>
                  <a:pt x="73164" y="3873500"/>
                </a:lnTo>
                <a:lnTo>
                  <a:pt x="100584" y="3886200"/>
                </a:lnTo>
                <a:lnTo>
                  <a:pt x="132600" y="3911600"/>
                </a:lnTo>
                <a:lnTo>
                  <a:pt x="204228" y="3937000"/>
                </a:lnTo>
                <a:lnTo>
                  <a:pt x="246900" y="3949700"/>
                </a:lnTo>
                <a:lnTo>
                  <a:pt x="291084" y="3962400"/>
                </a:lnTo>
                <a:lnTo>
                  <a:pt x="339864" y="3962400"/>
                </a:lnTo>
                <a:lnTo>
                  <a:pt x="390156" y="3975100"/>
                </a:lnTo>
                <a:lnTo>
                  <a:pt x="443484" y="3987800"/>
                </a:lnTo>
                <a:lnTo>
                  <a:pt x="501408" y="3987800"/>
                </a:lnTo>
                <a:lnTo>
                  <a:pt x="560844" y="4000500"/>
                </a:lnTo>
                <a:lnTo>
                  <a:pt x="1115568" y="4000500"/>
                </a:lnTo>
                <a:lnTo>
                  <a:pt x="1272552" y="3987800"/>
                </a:lnTo>
                <a:lnTo>
                  <a:pt x="1353324" y="3975100"/>
                </a:lnTo>
                <a:lnTo>
                  <a:pt x="1434096" y="3962400"/>
                </a:lnTo>
                <a:lnTo>
                  <a:pt x="1598688" y="3949700"/>
                </a:lnTo>
                <a:lnTo>
                  <a:pt x="2272296" y="3848100"/>
                </a:lnTo>
                <a:lnTo>
                  <a:pt x="2604528" y="3771900"/>
                </a:lnTo>
                <a:lnTo>
                  <a:pt x="2919996" y="3695700"/>
                </a:lnTo>
                <a:lnTo>
                  <a:pt x="2996196" y="3670300"/>
                </a:lnTo>
                <a:lnTo>
                  <a:pt x="3212604" y="3594100"/>
                </a:lnTo>
                <a:lnTo>
                  <a:pt x="3346704" y="3543300"/>
                </a:lnTo>
                <a:lnTo>
                  <a:pt x="3410724" y="3517900"/>
                </a:lnTo>
                <a:lnTo>
                  <a:pt x="3471672" y="3492500"/>
                </a:lnTo>
                <a:lnTo>
                  <a:pt x="3529596" y="3467100"/>
                </a:lnTo>
                <a:lnTo>
                  <a:pt x="3585972" y="3441700"/>
                </a:lnTo>
                <a:lnTo>
                  <a:pt x="3639324" y="3416300"/>
                </a:lnTo>
                <a:lnTo>
                  <a:pt x="3689604" y="3390900"/>
                </a:lnTo>
                <a:lnTo>
                  <a:pt x="3736860" y="3352800"/>
                </a:lnTo>
                <a:lnTo>
                  <a:pt x="3781056" y="3327400"/>
                </a:lnTo>
                <a:lnTo>
                  <a:pt x="3822204" y="3302000"/>
                </a:lnTo>
                <a:lnTo>
                  <a:pt x="3858780" y="3276600"/>
                </a:lnTo>
                <a:lnTo>
                  <a:pt x="3892308" y="3238500"/>
                </a:lnTo>
                <a:lnTo>
                  <a:pt x="3921264" y="3213100"/>
                </a:lnTo>
                <a:lnTo>
                  <a:pt x="3948696" y="3175000"/>
                </a:lnTo>
                <a:lnTo>
                  <a:pt x="3974604" y="3149600"/>
                </a:lnTo>
                <a:lnTo>
                  <a:pt x="4023372" y="3073400"/>
                </a:lnTo>
                <a:lnTo>
                  <a:pt x="4044708" y="3022600"/>
                </a:lnTo>
                <a:lnTo>
                  <a:pt x="4066044" y="2984500"/>
                </a:lnTo>
                <a:lnTo>
                  <a:pt x="4085856" y="2933700"/>
                </a:lnTo>
                <a:lnTo>
                  <a:pt x="4122432" y="2832100"/>
                </a:lnTo>
                <a:lnTo>
                  <a:pt x="4139196" y="2781300"/>
                </a:lnTo>
                <a:lnTo>
                  <a:pt x="4154436" y="2730500"/>
                </a:lnTo>
                <a:lnTo>
                  <a:pt x="4168152" y="2667000"/>
                </a:lnTo>
                <a:lnTo>
                  <a:pt x="4181868" y="2616200"/>
                </a:lnTo>
                <a:lnTo>
                  <a:pt x="4194060" y="2552700"/>
                </a:lnTo>
                <a:lnTo>
                  <a:pt x="4215396" y="2425700"/>
                </a:lnTo>
                <a:lnTo>
                  <a:pt x="4233672" y="2298700"/>
                </a:lnTo>
                <a:lnTo>
                  <a:pt x="4245876" y="2159000"/>
                </a:lnTo>
                <a:lnTo>
                  <a:pt x="4255020" y="2032000"/>
                </a:lnTo>
                <a:lnTo>
                  <a:pt x="4261104" y="1892300"/>
                </a:lnTo>
                <a:lnTo>
                  <a:pt x="4261104" y="1752600"/>
                </a:lnTo>
                <a:close/>
              </a:path>
            </a:pathLst>
          </a:custGeom>
          <a:solidFill>
            <a:srgbClr val="FDE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02536" y="4024386"/>
            <a:ext cx="2381885" cy="2159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spcBef>
                <a:spcPts val="105"/>
              </a:spcBef>
            </a:pPr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Les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salles </a:t>
            </a:r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de </a:t>
            </a:r>
            <a:r>
              <a:rPr sz="2000" b="1" spc="-10" dirty="0">
                <a:solidFill>
                  <a:srgbClr val="953634"/>
                </a:solidFill>
                <a:latin typeface="Calibri"/>
                <a:cs typeface="Calibri"/>
              </a:rPr>
              <a:t>cours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 sont </a:t>
            </a:r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équipées de </a:t>
            </a:r>
            <a:r>
              <a:rPr sz="2000" b="1" spc="5" dirty="0">
                <a:solidFill>
                  <a:srgbClr val="953634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953634"/>
                </a:solidFill>
                <a:latin typeface="Calibri"/>
                <a:cs typeface="Calibri"/>
              </a:rPr>
              <a:t>matériels</a:t>
            </a:r>
            <a:r>
              <a:rPr sz="2000" b="1" spc="-75" dirty="0">
                <a:solidFill>
                  <a:srgbClr val="95363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audiovisuels </a:t>
            </a:r>
            <a:r>
              <a:rPr sz="2000" b="1" spc="-440" dirty="0">
                <a:solidFill>
                  <a:srgbClr val="953634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et</a:t>
            </a:r>
            <a:r>
              <a:rPr sz="2000" b="1" spc="-10" dirty="0">
                <a:solidFill>
                  <a:srgbClr val="953634"/>
                </a:solidFill>
                <a:latin typeface="Calibri"/>
                <a:cs typeface="Calibri"/>
              </a:rPr>
              <a:t> informatiques,</a:t>
            </a:r>
            <a:endParaRPr sz="2000">
              <a:latin typeface="Calibri"/>
              <a:cs typeface="Calibri"/>
            </a:endParaRPr>
          </a:p>
          <a:p>
            <a:pPr marL="42545" marR="31750" indent="-1905" algn="ctr"/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la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salle </a:t>
            </a:r>
            <a:r>
              <a:rPr sz="2000" b="1" spc="-10" dirty="0">
                <a:solidFill>
                  <a:srgbClr val="953634"/>
                </a:solidFill>
                <a:latin typeface="Calibri"/>
                <a:cs typeface="Calibri"/>
              </a:rPr>
              <a:t>de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simulation </a:t>
            </a:r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 de</a:t>
            </a:r>
            <a:r>
              <a:rPr sz="2000" b="1" spc="-45" dirty="0">
                <a:solidFill>
                  <a:srgbClr val="953634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953634"/>
                </a:solidFill>
                <a:latin typeface="Calibri"/>
                <a:cs typeface="Calibri"/>
              </a:rPr>
              <a:t>mannequins</a:t>
            </a:r>
            <a:r>
              <a:rPr sz="2000" b="1" spc="-55" dirty="0">
                <a:solidFill>
                  <a:srgbClr val="953634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haute </a:t>
            </a:r>
            <a:r>
              <a:rPr sz="2000" b="1" spc="-434" dirty="0">
                <a:solidFill>
                  <a:srgbClr val="953634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953634"/>
                </a:solidFill>
                <a:latin typeface="Calibri"/>
                <a:cs typeface="Calibri"/>
              </a:rPr>
              <a:t>fidélité.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740136" y="10086933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4</a:t>
            </a:r>
          </a:p>
        </p:txBody>
      </p:sp>
      <p:grpSp>
        <p:nvGrpSpPr>
          <p:cNvPr id="16" name="object 3"/>
          <p:cNvGrpSpPr/>
          <p:nvPr/>
        </p:nvGrpSpPr>
        <p:grpSpPr>
          <a:xfrm>
            <a:off x="-1367360" y="6936947"/>
            <a:ext cx="4859330" cy="1543646"/>
            <a:chOff x="377951" y="8552332"/>
            <a:chExt cx="5544566" cy="1284072"/>
          </a:xfrm>
        </p:grpSpPr>
        <p:pic>
          <p:nvPicPr>
            <p:cNvPr id="17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7951" y="9585960"/>
              <a:ext cx="48767" cy="15239"/>
            </a:xfrm>
            <a:prstGeom prst="rect">
              <a:avLst/>
            </a:prstGeom>
          </p:spPr>
        </p:pic>
        <p:sp>
          <p:nvSpPr>
            <p:cNvPr id="18" name="object 5"/>
            <p:cNvSpPr/>
            <p:nvPr/>
          </p:nvSpPr>
          <p:spPr>
            <a:xfrm>
              <a:off x="438912" y="960577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/>
            <p:cNvSpPr/>
            <p:nvPr/>
          </p:nvSpPr>
          <p:spPr>
            <a:xfrm>
              <a:off x="2350007" y="9054084"/>
              <a:ext cx="3572510" cy="782320"/>
            </a:xfrm>
            <a:custGeom>
              <a:avLst/>
              <a:gdLst/>
              <a:ahLst/>
              <a:cxnLst/>
              <a:rect l="l" t="t" r="r" b="b"/>
              <a:pathLst>
                <a:path w="3572510" h="782320">
                  <a:moveTo>
                    <a:pt x="3448811" y="781812"/>
                  </a:moveTo>
                  <a:lnTo>
                    <a:pt x="124968" y="781812"/>
                  </a:lnTo>
                  <a:lnTo>
                    <a:pt x="111252" y="780287"/>
                  </a:lnTo>
                  <a:lnTo>
                    <a:pt x="73152" y="766572"/>
                  </a:lnTo>
                  <a:lnTo>
                    <a:pt x="32004" y="733044"/>
                  </a:lnTo>
                  <a:lnTo>
                    <a:pt x="10668" y="697992"/>
                  </a:lnTo>
                  <a:lnTo>
                    <a:pt x="0" y="658368"/>
                  </a:lnTo>
                  <a:lnTo>
                    <a:pt x="0" y="126492"/>
                  </a:lnTo>
                  <a:lnTo>
                    <a:pt x="10668" y="85344"/>
                  </a:lnTo>
                  <a:lnTo>
                    <a:pt x="30480" y="51816"/>
                  </a:lnTo>
                  <a:lnTo>
                    <a:pt x="60960" y="24384"/>
                  </a:lnTo>
                  <a:lnTo>
                    <a:pt x="96012" y="7620"/>
                  </a:lnTo>
                  <a:lnTo>
                    <a:pt x="137160" y="0"/>
                  </a:lnTo>
                  <a:lnTo>
                    <a:pt x="3433572" y="0"/>
                  </a:lnTo>
                  <a:lnTo>
                    <a:pt x="3474719" y="6096"/>
                  </a:lnTo>
                  <a:lnTo>
                    <a:pt x="3509772" y="24384"/>
                  </a:lnTo>
                  <a:lnTo>
                    <a:pt x="3512210" y="25908"/>
                  </a:lnTo>
                  <a:lnTo>
                    <a:pt x="128016" y="25908"/>
                  </a:lnTo>
                  <a:lnTo>
                    <a:pt x="115824" y="28956"/>
                  </a:lnTo>
                  <a:lnTo>
                    <a:pt x="105156" y="30480"/>
                  </a:lnTo>
                  <a:lnTo>
                    <a:pt x="67056" y="51816"/>
                  </a:lnTo>
                  <a:lnTo>
                    <a:pt x="51816" y="67056"/>
                  </a:lnTo>
                  <a:lnTo>
                    <a:pt x="44196" y="76200"/>
                  </a:lnTo>
                  <a:lnTo>
                    <a:pt x="38100" y="85344"/>
                  </a:lnTo>
                  <a:lnTo>
                    <a:pt x="33528" y="94488"/>
                  </a:lnTo>
                  <a:lnTo>
                    <a:pt x="27432" y="115824"/>
                  </a:lnTo>
                  <a:lnTo>
                    <a:pt x="24384" y="140208"/>
                  </a:lnTo>
                  <a:lnTo>
                    <a:pt x="24384" y="643128"/>
                  </a:lnTo>
                  <a:lnTo>
                    <a:pt x="33528" y="687324"/>
                  </a:lnTo>
                  <a:lnTo>
                    <a:pt x="57912" y="723900"/>
                  </a:lnTo>
                  <a:lnTo>
                    <a:pt x="65532" y="729996"/>
                  </a:lnTo>
                  <a:lnTo>
                    <a:pt x="74676" y="737616"/>
                  </a:lnTo>
                  <a:lnTo>
                    <a:pt x="83820" y="743712"/>
                  </a:lnTo>
                  <a:lnTo>
                    <a:pt x="92964" y="748284"/>
                  </a:lnTo>
                  <a:lnTo>
                    <a:pt x="114300" y="754380"/>
                  </a:lnTo>
                  <a:lnTo>
                    <a:pt x="138684" y="757428"/>
                  </a:lnTo>
                  <a:lnTo>
                    <a:pt x="3513074" y="757428"/>
                  </a:lnTo>
                  <a:lnTo>
                    <a:pt x="3511296" y="758952"/>
                  </a:lnTo>
                  <a:lnTo>
                    <a:pt x="3500627" y="765048"/>
                  </a:lnTo>
                  <a:lnTo>
                    <a:pt x="3488436" y="771144"/>
                  </a:lnTo>
                  <a:lnTo>
                    <a:pt x="3474719" y="775716"/>
                  </a:lnTo>
                  <a:lnTo>
                    <a:pt x="3462527" y="778764"/>
                  </a:lnTo>
                  <a:lnTo>
                    <a:pt x="3448811" y="781812"/>
                  </a:lnTo>
                  <a:close/>
                </a:path>
                <a:path w="3572510" h="782320">
                  <a:moveTo>
                    <a:pt x="3513074" y="757428"/>
                  </a:moveTo>
                  <a:lnTo>
                    <a:pt x="3432048" y="757428"/>
                  </a:lnTo>
                  <a:lnTo>
                    <a:pt x="3456432" y="754380"/>
                  </a:lnTo>
                  <a:lnTo>
                    <a:pt x="3467100" y="751332"/>
                  </a:lnTo>
                  <a:lnTo>
                    <a:pt x="3505200" y="731520"/>
                  </a:lnTo>
                  <a:lnTo>
                    <a:pt x="3532632" y="697992"/>
                  </a:lnTo>
                  <a:lnTo>
                    <a:pt x="3546348" y="655320"/>
                  </a:lnTo>
                  <a:lnTo>
                    <a:pt x="3546348" y="128016"/>
                  </a:lnTo>
                  <a:lnTo>
                    <a:pt x="3534156" y="85344"/>
                  </a:lnTo>
                  <a:lnTo>
                    <a:pt x="3506724" y="51816"/>
                  </a:lnTo>
                  <a:lnTo>
                    <a:pt x="3456432" y="28956"/>
                  </a:lnTo>
                  <a:lnTo>
                    <a:pt x="3433572" y="25908"/>
                  </a:lnTo>
                  <a:lnTo>
                    <a:pt x="3512210" y="25908"/>
                  </a:lnTo>
                  <a:lnTo>
                    <a:pt x="3547872" y="60960"/>
                  </a:lnTo>
                  <a:lnTo>
                    <a:pt x="3566160" y="97536"/>
                  </a:lnTo>
                  <a:lnTo>
                    <a:pt x="3572256" y="138684"/>
                  </a:lnTo>
                  <a:lnTo>
                    <a:pt x="3572256" y="656844"/>
                  </a:lnTo>
                  <a:lnTo>
                    <a:pt x="3566160" y="684276"/>
                  </a:lnTo>
                  <a:lnTo>
                    <a:pt x="3561588" y="696468"/>
                  </a:lnTo>
                  <a:lnTo>
                    <a:pt x="3549396" y="720852"/>
                  </a:lnTo>
                  <a:lnTo>
                    <a:pt x="3540252" y="731520"/>
                  </a:lnTo>
                  <a:lnTo>
                    <a:pt x="3532632" y="740664"/>
                  </a:lnTo>
                  <a:lnTo>
                    <a:pt x="3513074" y="757428"/>
                  </a:lnTo>
                  <a:close/>
                </a:path>
              </a:pathLst>
            </a:custGeom>
            <a:solidFill>
              <a:srgbClr val="CA03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/>
            <p:cNvSpPr/>
            <p:nvPr/>
          </p:nvSpPr>
          <p:spPr>
            <a:xfrm>
              <a:off x="2235376" y="8552332"/>
              <a:ext cx="917574" cy="808990"/>
            </a:xfrm>
            <a:custGeom>
              <a:avLst/>
              <a:gdLst/>
              <a:ahLst/>
              <a:cxnLst/>
              <a:rect l="l" t="t" r="r" b="b"/>
              <a:pathLst>
                <a:path w="917575" h="808990">
                  <a:moveTo>
                    <a:pt x="205740" y="344170"/>
                  </a:moveTo>
                  <a:lnTo>
                    <a:pt x="204216" y="339090"/>
                  </a:lnTo>
                  <a:lnTo>
                    <a:pt x="201168" y="337820"/>
                  </a:lnTo>
                  <a:lnTo>
                    <a:pt x="196596" y="335280"/>
                  </a:lnTo>
                  <a:lnTo>
                    <a:pt x="193548" y="335280"/>
                  </a:lnTo>
                  <a:lnTo>
                    <a:pt x="188963" y="336550"/>
                  </a:lnTo>
                  <a:lnTo>
                    <a:pt x="9144" y="392430"/>
                  </a:lnTo>
                  <a:lnTo>
                    <a:pt x="4572" y="393700"/>
                  </a:lnTo>
                  <a:lnTo>
                    <a:pt x="0" y="398780"/>
                  </a:lnTo>
                  <a:lnTo>
                    <a:pt x="0" y="408940"/>
                  </a:lnTo>
                  <a:lnTo>
                    <a:pt x="4572" y="414020"/>
                  </a:lnTo>
                  <a:lnTo>
                    <a:pt x="9144" y="415290"/>
                  </a:lnTo>
                  <a:lnTo>
                    <a:pt x="188963" y="471170"/>
                  </a:lnTo>
                  <a:lnTo>
                    <a:pt x="193548" y="473710"/>
                  </a:lnTo>
                  <a:lnTo>
                    <a:pt x="196596" y="473710"/>
                  </a:lnTo>
                  <a:lnTo>
                    <a:pt x="201168" y="469900"/>
                  </a:lnTo>
                  <a:lnTo>
                    <a:pt x="204216" y="468630"/>
                  </a:lnTo>
                  <a:lnTo>
                    <a:pt x="205740" y="463550"/>
                  </a:lnTo>
                  <a:lnTo>
                    <a:pt x="205740" y="459740"/>
                  </a:lnTo>
                  <a:lnTo>
                    <a:pt x="205740" y="347980"/>
                  </a:lnTo>
                  <a:lnTo>
                    <a:pt x="205740" y="344170"/>
                  </a:lnTo>
                  <a:close/>
                </a:path>
                <a:path w="917575" h="808990">
                  <a:moveTo>
                    <a:pt x="329184" y="607060"/>
                  </a:moveTo>
                  <a:lnTo>
                    <a:pt x="327660" y="603250"/>
                  </a:lnTo>
                  <a:lnTo>
                    <a:pt x="324612" y="599440"/>
                  </a:lnTo>
                  <a:lnTo>
                    <a:pt x="321652" y="596900"/>
                  </a:lnTo>
                  <a:lnTo>
                    <a:pt x="250863" y="535940"/>
                  </a:lnTo>
                  <a:lnTo>
                    <a:pt x="233172" y="520700"/>
                  </a:lnTo>
                  <a:lnTo>
                    <a:pt x="231648" y="516890"/>
                  </a:lnTo>
                  <a:lnTo>
                    <a:pt x="227063" y="515620"/>
                  </a:lnTo>
                  <a:lnTo>
                    <a:pt x="224028" y="516890"/>
                  </a:lnTo>
                  <a:lnTo>
                    <a:pt x="219456" y="516890"/>
                  </a:lnTo>
                  <a:lnTo>
                    <a:pt x="216408" y="520700"/>
                  </a:lnTo>
                  <a:lnTo>
                    <a:pt x="214884" y="523240"/>
                  </a:lnTo>
                  <a:lnTo>
                    <a:pt x="132588" y="674370"/>
                  </a:lnTo>
                  <a:lnTo>
                    <a:pt x="129540" y="679450"/>
                  </a:lnTo>
                  <a:lnTo>
                    <a:pt x="131064" y="685800"/>
                  </a:lnTo>
                  <a:lnTo>
                    <a:pt x="134112" y="689610"/>
                  </a:lnTo>
                  <a:lnTo>
                    <a:pt x="137160" y="692150"/>
                  </a:lnTo>
                  <a:lnTo>
                    <a:pt x="143256" y="694690"/>
                  </a:lnTo>
                  <a:lnTo>
                    <a:pt x="147828" y="692150"/>
                  </a:lnTo>
                  <a:lnTo>
                    <a:pt x="160235" y="687070"/>
                  </a:lnTo>
                  <a:lnTo>
                    <a:pt x="324612" y="619760"/>
                  </a:lnTo>
                  <a:lnTo>
                    <a:pt x="325374" y="618490"/>
                  </a:lnTo>
                  <a:lnTo>
                    <a:pt x="327660" y="614680"/>
                  </a:lnTo>
                  <a:lnTo>
                    <a:pt x="329184" y="610870"/>
                  </a:lnTo>
                  <a:lnTo>
                    <a:pt x="329184" y="607060"/>
                  </a:lnTo>
                  <a:close/>
                </a:path>
                <a:path w="917575" h="808990">
                  <a:moveTo>
                    <a:pt x="329184" y="196850"/>
                  </a:moveTo>
                  <a:lnTo>
                    <a:pt x="327660" y="193040"/>
                  </a:lnTo>
                  <a:lnTo>
                    <a:pt x="326136" y="190500"/>
                  </a:lnTo>
                  <a:lnTo>
                    <a:pt x="324612" y="187960"/>
                  </a:lnTo>
                  <a:lnTo>
                    <a:pt x="160235" y="120650"/>
                  </a:lnTo>
                  <a:lnTo>
                    <a:pt x="147828" y="115570"/>
                  </a:lnTo>
                  <a:lnTo>
                    <a:pt x="143256" y="114300"/>
                  </a:lnTo>
                  <a:lnTo>
                    <a:pt x="137160" y="114300"/>
                  </a:lnTo>
                  <a:lnTo>
                    <a:pt x="131064" y="123190"/>
                  </a:lnTo>
                  <a:lnTo>
                    <a:pt x="129540" y="128270"/>
                  </a:lnTo>
                  <a:lnTo>
                    <a:pt x="132588" y="133350"/>
                  </a:lnTo>
                  <a:lnTo>
                    <a:pt x="214884" y="284480"/>
                  </a:lnTo>
                  <a:lnTo>
                    <a:pt x="216408" y="287020"/>
                  </a:lnTo>
                  <a:lnTo>
                    <a:pt x="219456" y="290830"/>
                  </a:lnTo>
                  <a:lnTo>
                    <a:pt x="224028" y="290830"/>
                  </a:lnTo>
                  <a:lnTo>
                    <a:pt x="227063" y="292100"/>
                  </a:lnTo>
                  <a:lnTo>
                    <a:pt x="231648" y="290830"/>
                  </a:lnTo>
                  <a:lnTo>
                    <a:pt x="233172" y="287020"/>
                  </a:lnTo>
                  <a:lnTo>
                    <a:pt x="250863" y="271780"/>
                  </a:lnTo>
                  <a:lnTo>
                    <a:pt x="321652" y="210820"/>
                  </a:lnTo>
                  <a:lnTo>
                    <a:pt x="324612" y="208280"/>
                  </a:lnTo>
                  <a:lnTo>
                    <a:pt x="327660" y="204470"/>
                  </a:lnTo>
                  <a:lnTo>
                    <a:pt x="329184" y="200660"/>
                  </a:lnTo>
                  <a:lnTo>
                    <a:pt x="329184" y="196850"/>
                  </a:lnTo>
                  <a:close/>
                </a:path>
                <a:path w="917575" h="808990">
                  <a:moveTo>
                    <a:pt x="536448" y="637540"/>
                  </a:moveTo>
                  <a:lnTo>
                    <a:pt x="534924" y="633730"/>
                  </a:lnTo>
                  <a:lnTo>
                    <a:pt x="533400" y="629920"/>
                  </a:lnTo>
                  <a:lnTo>
                    <a:pt x="530352" y="627380"/>
                  </a:lnTo>
                  <a:lnTo>
                    <a:pt x="527304" y="626110"/>
                  </a:lnTo>
                  <a:lnTo>
                    <a:pt x="390144" y="626110"/>
                  </a:lnTo>
                  <a:lnTo>
                    <a:pt x="387096" y="627380"/>
                  </a:lnTo>
                  <a:lnTo>
                    <a:pt x="384048" y="629920"/>
                  </a:lnTo>
                  <a:lnTo>
                    <a:pt x="381000" y="637540"/>
                  </a:lnTo>
                  <a:lnTo>
                    <a:pt x="382524" y="642620"/>
                  </a:lnTo>
                  <a:lnTo>
                    <a:pt x="446532" y="801370"/>
                  </a:lnTo>
                  <a:lnTo>
                    <a:pt x="449580" y="805180"/>
                  </a:lnTo>
                  <a:lnTo>
                    <a:pt x="454152" y="808990"/>
                  </a:lnTo>
                  <a:lnTo>
                    <a:pt x="463296" y="808990"/>
                  </a:lnTo>
                  <a:lnTo>
                    <a:pt x="467868" y="805180"/>
                  </a:lnTo>
                  <a:lnTo>
                    <a:pt x="470916" y="801370"/>
                  </a:lnTo>
                  <a:lnTo>
                    <a:pt x="475513" y="789940"/>
                  </a:lnTo>
                  <a:lnTo>
                    <a:pt x="531850" y="650240"/>
                  </a:lnTo>
                  <a:lnTo>
                    <a:pt x="534924" y="642620"/>
                  </a:lnTo>
                  <a:lnTo>
                    <a:pt x="536448" y="637540"/>
                  </a:lnTo>
                  <a:close/>
                </a:path>
                <a:path w="917575" h="808990">
                  <a:moveTo>
                    <a:pt x="536448" y="170180"/>
                  </a:moveTo>
                  <a:lnTo>
                    <a:pt x="534924" y="165100"/>
                  </a:lnTo>
                  <a:lnTo>
                    <a:pt x="531850" y="157480"/>
                  </a:lnTo>
                  <a:lnTo>
                    <a:pt x="475005" y="16510"/>
                  </a:lnTo>
                  <a:lnTo>
                    <a:pt x="470916" y="6350"/>
                  </a:lnTo>
                  <a:lnTo>
                    <a:pt x="467868" y="2540"/>
                  </a:lnTo>
                  <a:lnTo>
                    <a:pt x="463296" y="0"/>
                  </a:lnTo>
                  <a:lnTo>
                    <a:pt x="454152" y="0"/>
                  </a:lnTo>
                  <a:lnTo>
                    <a:pt x="449580" y="2540"/>
                  </a:lnTo>
                  <a:lnTo>
                    <a:pt x="446532" y="6350"/>
                  </a:lnTo>
                  <a:lnTo>
                    <a:pt x="382524" y="165100"/>
                  </a:lnTo>
                  <a:lnTo>
                    <a:pt x="381000" y="170180"/>
                  </a:lnTo>
                  <a:lnTo>
                    <a:pt x="384048" y="177800"/>
                  </a:lnTo>
                  <a:lnTo>
                    <a:pt x="390144" y="182880"/>
                  </a:lnTo>
                  <a:lnTo>
                    <a:pt x="527304" y="182880"/>
                  </a:lnTo>
                  <a:lnTo>
                    <a:pt x="533400" y="177800"/>
                  </a:lnTo>
                  <a:lnTo>
                    <a:pt x="534924" y="173990"/>
                  </a:lnTo>
                  <a:lnTo>
                    <a:pt x="536448" y="170180"/>
                  </a:lnTo>
                  <a:close/>
                </a:path>
                <a:path w="917575" h="808990">
                  <a:moveTo>
                    <a:pt x="694931" y="402590"/>
                  </a:moveTo>
                  <a:lnTo>
                    <a:pt x="693420" y="392430"/>
                  </a:lnTo>
                  <a:lnTo>
                    <a:pt x="693420" y="382270"/>
                  </a:lnTo>
                  <a:lnTo>
                    <a:pt x="688848" y="360680"/>
                  </a:lnTo>
                  <a:lnTo>
                    <a:pt x="682739" y="340360"/>
                  </a:lnTo>
                  <a:lnTo>
                    <a:pt x="675132" y="321310"/>
                  </a:lnTo>
                  <a:lnTo>
                    <a:pt x="664464" y="304800"/>
                  </a:lnTo>
                  <a:lnTo>
                    <a:pt x="653796" y="285750"/>
                  </a:lnTo>
                  <a:lnTo>
                    <a:pt x="624840" y="255270"/>
                  </a:lnTo>
                  <a:lnTo>
                    <a:pt x="589788" y="231140"/>
                  </a:lnTo>
                  <a:lnTo>
                    <a:pt x="569976" y="220980"/>
                  </a:lnTo>
                  <a:lnTo>
                    <a:pt x="550164" y="210820"/>
                  </a:lnTo>
                  <a:lnTo>
                    <a:pt x="527304" y="204470"/>
                  </a:lnTo>
                  <a:lnTo>
                    <a:pt x="505968" y="199390"/>
                  </a:lnTo>
                  <a:lnTo>
                    <a:pt x="481584" y="195580"/>
                  </a:lnTo>
                  <a:lnTo>
                    <a:pt x="434340" y="195580"/>
                  </a:lnTo>
                  <a:lnTo>
                    <a:pt x="388620" y="204470"/>
                  </a:lnTo>
                  <a:lnTo>
                    <a:pt x="345948" y="220980"/>
                  </a:lnTo>
                  <a:lnTo>
                    <a:pt x="309372" y="242570"/>
                  </a:lnTo>
                  <a:lnTo>
                    <a:pt x="277368" y="270510"/>
                  </a:lnTo>
                  <a:lnTo>
                    <a:pt x="251460" y="304800"/>
                  </a:lnTo>
                  <a:lnTo>
                    <a:pt x="233172" y="342900"/>
                  </a:lnTo>
                  <a:lnTo>
                    <a:pt x="224028" y="383540"/>
                  </a:lnTo>
                  <a:lnTo>
                    <a:pt x="224028" y="393700"/>
                  </a:lnTo>
                  <a:lnTo>
                    <a:pt x="222504" y="405130"/>
                  </a:lnTo>
                  <a:lnTo>
                    <a:pt x="224028" y="415290"/>
                  </a:lnTo>
                  <a:lnTo>
                    <a:pt x="224028" y="425450"/>
                  </a:lnTo>
                  <a:lnTo>
                    <a:pt x="228600" y="447040"/>
                  </a:lnTo>
                  <a:lnTo>
                    <a:pt x="234696" y="467360"/>
                  </a:lnTo>
                  <a:lnTo>
                    <a:pt x="242316" y="487680"/>
                  </a:lnTo>
                  <a:lnTo>
                    <a:pt x="252984" y="504190"/>
                  </a:lnTo>
                  <a:lnTo>
                    <a:pt x="263652" y="521970"/>
                  </a:lnTo>
                  <a:lnTo>
                    <a:pt x="277368" y="537210"/>
                  </a:lnTo>
                  <a:lnTo>
                    <a:pt x="292608" y="552450"/>
                  </a:lnTo>
                  <a:lnTo>
                    <a:pt x="309372" y="566420"/>
                  </a:lnTo>
                  <a:lnTo>
                    <a:pt x="327660" y="576580"/>
                  </a:lnTo>
                  <a:lnTo>
                    <a:pt x="347472" y="588010"/>
                  </a:lnTo>
                  <a:lnTo>
                    <a:pt x="367284" y="596900"/>
                  </a:lnTo>
                  <a:lnTo>
                    <a:pt x="390144" y="603250"/>
                  </a:lnTo>
                  <a:lnTo>
                    <a:pt x="411480" y="609600"/>
                  </a:lnTo>
                  <a:lnTo>
                    <a:pt x="435864" y="612140"/>
                  </a:lnTo>
                  <a:lnTo>
                    <a:pt x="483108" y="612140"/>
                  </a:lnTo>
                  <a:lnTo>
                    <a:pt x="528828" y="603250"/>
                  </a:lnTo>
                  <a:lnTo>
                    <a:pt x="571500" y="588010"/>
                  </a:lnTo>
                  <a:lnTo>
                    <a:pt x="608076" y="565150"/>
                  </a:lnTo>
                  <a:lnTo>
                    <a:pt x="640080" y="537210"/>
                  </a:lnTo>
                  <a:lnTo>
                    <a:pt x="665988" y="504190"/>
                  </a:lnTo>
                  <a:lnTo>
                    <a:pt x="684276" y="466090"/>
                  </a:lnTo>
                  <a:lnTo>
                    <a:pt x="693420" y="424180"/>
                  </a:lnTo>
                  <a:lnTo>
                    <a:pt x="693420" y="414020"/>
                  </a:lnTo>
                  <a:lnTo>
                    <a:pt x="694931" y="402590"/>
                  </a:lnTo>
                  <a:close/>
                </a:path>
                <a:path w="917575" h="808990">
                  <a:moveTo>
                    <a:pt x="787908" y="679450"/>
                  </a:moveTo>
                  <a:lnTo>
                    <a:pt x="784847" y="674370"/>
                  </a:lnTo>
                  <a:lnTo>
                    <a:pt x="709472" y="535940"/>
                  </a:lnTo>
                  <a:lnTo>
                    <a:pt x="702564" y="523240"/>
                  </a:lnTo>
                  <a:lnTo>
                    <a:pt x="701040" y="520700"/>
                  </a:lnTo>
                  <a:lnTo>
                    <a:pt x="697992" y="516890"/>
                  </a:lnTo>
                  <a:lnTo>
                    <a:pt x="694931" y="516890"/>
                  </a:lnTo>
                  <a:lnTo>
                    <a:pt x="690372" y="515620"/>
                  </a:lnTo>
                  <a:lnTo>
                    <a:pt x="685800" y="516890"/>
                  </a:lnTo>
                  <a:lnTo>
                    <a:pt x="684276" y="520700"/>
                  </a:lnTo>
                  <a:lnTo>
                    <a:pt x="592823" y="599440"/>
                  </a:lnTo>
                  <a:lnTo>
                    <a:pt x="589788" y="603250"/>
                  </a:lnTo>
                  <a:lnTo>
                    <a:pt x="588264" y="607060"/>
                  </a:lnTo>
                  <a:lnTo>
                    <a:pt x="588264" y="610870"/>
                  </a:lnTo>
                  <a:lnTo>
                    <a:pt x="589788" y="614680"/>
                  </a:lnTo>
                  <a:lnTo>
                    <a:pt x="592823" y="619760"/>
                  </a:lnTo>
                  <a:lnTo>
                    <a:pt x="769620" y="692150"/>
                  </a:lnTo>
                  <a:lnTo>
                    <a:pt x="774192" y="694690"/>
                  </a:lnTo>
                  <a:lnTo>
                    <a:pt x="780288" y="692150"/>
                  </a:lnTo>
                  <a:lnTo>
                    <a:pt x="783323" y="689610"/>
                  </a:lnTo>
                  <a:lnTo>
                    <a:pt x="785368" y="687070"/>
                  </a:lnTo>
                  <a:lnTo>
                    <a:pt x="786384" y="685800"/>
                  </a:lnTo>
                  <a:lnTo>
                    <a:pt x="787908" y="679450"/>
                  </a:lnTo>
                  <a:close/>
                </a:path>
                <a:path w="917575" h="808990">
                  <a:moveTo>
                    <a:pt x="787908" y="128270"/>
                  </a:moveTo>
                  <a:lnTo>
                    <a:pt x="786384" y="123190"/>
                  </a:lnTo>
                  <a:lnTo>
                    <a:pt x="784631" y="120650"/>
                  </a:lnTo>
                  <a:lnTo>
                    <a:pt x="780288" y="114300"/>
                  </a:lnTo>
                  <a:lnTo>
                    <a:pt x="774192" y="114300"/>
                  </a:lnTo>
                  <a:lnTo>
                    <a:pt x="769620" y="115570"/>
                  </a:lnTo>
                  <a:lnTo>
                    <a:pt x="592823" y="187960"/>
                  </a:lnTo>
                  <a:lnTo>
                    <a:pt x="589788" y="193040"/>
                  </a:lnTo>
                  <a:lnTo>
                    <a:pt x="588264" y="196850"/>
                  </a:lnTo>
                  <a:lnTo>
                    <a:pt x="588264" y="200660"/>
                  </a:lnTo>
                  <a:lnTo>
                    <a:pt x="589788" y="204470"/>
                  </a:lnTo>
                  <a:lnTo>
                    <a:pt x="592823" y="208280"/>
                  </a:lnTo>
                  <a:lnTo>
                    <a:pt x="684276" y="287020"/>
                  </a:lnTo>
                  <a:lnTo>
                    <a:pt x="685800" y="290830"/>
                  </a:lnTo>
                  <a:lnTo>
                    <a:pt x="690372" y="292100"/>
                  </a:lnTo>
                  <a:lnTo>
                    <a:pt x="694931" y="290830"/>
                  </a:lnTo>
                  <a:lnTo>
                    <a:pt x="697992" y="290830"/>
                  </a:lnTo>
                  <a:lnTo>
                    <a:pt x="701040" y="287020"/>
                  </a:lnTo>
                  <a:lnTo>
                    <a:pt x="702564" y="284480"/>
                  </a:lnTo>
                  <a:lnTo>
                    <a:pt x="709472" y="271780"/>
                  </a:lnTo>
                  <a:lnTo>
                    <a:pt x="784847" y="133350"/>
                  </a:lnTo>
                  <a:lnTo>
                    <a:pt x="787908" y="128270"/>
                  </a:lnTo>
                  <a:close/>
                </a:path>
                <a:path w="917575" h="808990">
                  <a:moveTo>
                    <a:pt x="917448" y="399288"/>
                  </a:moveTo>
                  <a:lnTo>
                    <a:pt x="912876" y="394716"/>
                  </a:lnTo>
                  <a:lnTo>
                    <a:pt x="908304" y="393192"/>
                  </a:lnTo>
                  <a:lnTo>
                    <a:pt x="767346" y="348996"/>
                  </a:lnTo>
                  <a:lnTo>
                    <a:pt x="728472" y="336804"/>
                  </a:lnTo>
                  <a:lnTo>
                    <a:pt x="723900" y="335280"/>
                  </a:lnTo>
                  <a:lnTo>
                    <a:pt x="720839" y="335280"/>
                  </a:lnTo>
                  <a:lnTo>
                    <a:pt x="716280" y="338328"/>
                  </a:lnTo>
                  <a:lnTo>
                    <a:pt x="713232" y="339852"/>
                  </a:lnTo>
                  <a:lnTo>
                    <a:pt x="711708" y="344424"/>
                  </a:lnTo>
                  <a:lnTo>
                    <a:pt x="711708" y="464820"/>
                  </a:lnTo>
                  <a:lnTo>
                    <a:pt x="713232" y="469392"/>
                  </a:lnTo>
                  <a:lnTo>
                    <a:pt x="716280" y="470916"/>
                  </a:lnTo>
                  <a:lnTo>
                    <a:pt x="720839" y="473964"/>
                  </a:lnTo>
                  <a:lnTo>
                    <a:pt x="723900" y="473964"/>
                  </a:lnTo>
                  <a:lnTo>
                    <a:pt x="728472" y="472440"/>
                  </a:lnTo>
                  <a:lnTo>
                    <a:pt x="767346" y="460248"/>
                  </a:lnTo>
                  <a:lnTo>
                    <a:pt x="908304" y="416052"/>
                  </a:lnTo>
                  <a:lnTo>
                    <a:pt x="912876" y="414528"/>
                  </a:lnTo>
                  <a:lnTo>
                    <a:pt x="917448" y="409956"/>
                  </a:lnTo>
                  <a:lnTo>
                    <a:pt x="917448" y="399288"/>
                  </a:lnTo>
                  <a:close/>
                </a:path>
              </a:pathLst>
            </a:custGeom>
            <a:solidFill>
              <a:srgbClr val="93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14"/>
          <p:cNvSpPr txBox="1"/>
          <p:nvPr/>
        </p:nvSpPr>
        <p:spPr>
          <a:xfrm>
            <a:off x="644451" y="7664112"/>
            <a:ext cx="2676601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fr-FR" sz="2400" spc="-5" dirty="0">
                <a:solidFill>
                  <a:srgbClr val="366091"/>
                </a:solidFill>
                <a:latin typeface="Calibri"/>
                <a:cs typeface="Calibri"/>
              </a:rPr>
              <a:t>Voir plan des locaux</a:t>
            </a:r>
          </a:p>
          <a:p>
            <a:pPr marL="12700" algn="ctr">
              <a:spcBef>
                <a:spcPts val="105"/>
              </a:spcBef>
            </a:pPr>
            <a:r>
              <a:rPr lang="fr-FR" sz="2400" spc="-5" dirty="0">
                <a:solidFill>
                  <a:srgbClr val="366091"/>
                </a:solidFill>
                <a:latin typeface="Calibri"/>
                <a:cs typeface="Calibri"/>
              </a:rPr>
              <a:t> en annexe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2407525" y="1216534"/>
            <a:ext cx="1626235" cy="711835"/>
            <a:chOff x="2790443" y="1444751"/>
            <a:chExt cx="1626235" cy="711835"/>
          </a:xfrm>
        </p:grpSpPr>
        <p:sp>
          <p:nvSpPr>
            <p:cNvPr id="2" name="object 2"/>
            <p:cNvSpPr/>
            <p:nvPr/>
          </p:nvSpPr>
          <p:spPr>
            <a:xfrm>
              <a:off x="2790443" y="1444751"/>
              <a:ext cx="1626235" cy="711835"/>
            </a:xfrm>
            <a:custGeom>
              <a:avLst/>
              <a:gdLst/>
              <a:ahLst/>
              <a:cxnLst/>
              <a:rect l="l" t="t" r="r" b="b"/>
              <a:pathLst>
                <a:path w="1626235" h="711835">
                  <a:moveTo>
                    <a:pt x="1620012" y="711708"/>
                  </a:moveTo>
                  <a:lnTo>
                    <a:pt x="6096" y="711708"/>
                  </a:lnTo>
                  <a:lnTo>
                    <a:pt x="0" y="705612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1620012" y="0"/>
                  </a:lnTo>
                  <a:lnTo>
                    <a:pt x="1626108" y="6096"/>
                  </a:lnTo>
                  <a:lnTo>
                    <a:pt x="1626108" y="13716"/>
                  </a:lnTo>
                  <a:lnTo>
                    <a:pt x="25908" y="13716"/>
                  </a:lnTo>
                  <a:lnTo>
                    <a:pt x="12192" y="25908"/>
                  </a:lnTo>
                  <a:lnTo>
                    <a:pt x="25908" y="25908"/>
                  </a:lnTo>
                  <a:lnTo>
                    <a:pt x="25908" y="685800"/>
                  </a:lnTo>
                  <a:lnTo>
                    <a:pt x="12192" y="685800"/>
                  </a:lnTo>
                  <a:lnTo>
                    <a:pt x="25908" y="699516"/>
                  </a:lnTo>
                  <a:lnTo>
                    <a:pt x="1626108" y="699516"/>
                  </a:lnTo>
                  <a:lnTo>
                    <a:pt x="1626108" y="705612"/>
                  </a:lnTo>
                  <a:lnTo>
                    <a:pt x="1620012" y="711708"/>
                  </a:lnTo>
                  <a:close/>
                </a:path>
                <a:path w="1626235" h="711835">
                  <a:moveTo>
                    <a:pt x="25908" y="25908"/>
                  </a:moveTo>
                  <a:lnTo>
                    <a:pt x="12192" y="25908"/>
                  </a:lnTo>
                  <a:lnTo>
                    <a:pt x="25908" y="13716"/>
                  </a:lnTo>
                  <a:lnTo>
                    <a:pt x="25908" y="25908"/>
                  </a:lnTo>
                  <a:close/>
                </a:path>
                <a:path w="1626235" h="711835">
                  <a:moveTo>
                    <a:pt x="1600200" y="25908"/>
                  </a:moveTo>
                  <a:lnTo>
                    <a:pt x="25908" y="25908"/>
                  </a:lnTo>
                  <a:lnTo>
                    <a:pt x="25908" y="13716"/>
                  </a:lnTo>
                  <a:lnTo>
                    <a:pt x="1600200" y="13716"/>
                  </a:lnTo>
                  <a:lnTo>
                    <a:pt x="1600200" y="25908"/>
                  </a:lnTo>
                  <a:close/>
                </a:path>
                <a:path w="1626235" h="711835">
                  <a:moveTo>
                    <a:pt x="1600200" y="699516"/>
                  </a:moveTo>
                  <a:lnTo>
                    <a:pt x="1600200" y="13716"/>
                  </a:lnTo>
                  <a:lnTo>
                    <a:pt x="1612392" y="25908"/>
                  </a:lnTo>
                  <a:lnTo>
                    <a:pt x="1626108" y="25908"/>
                  </a:lnTo>
                  <a:lnTo>
                    <a:pt x="1626108" y="685800"/>
                  </a:lnTo>
                  <a:lnTo>
                    <a:pt x="1612392" y="685800"/>
                  </a:lnTo>
                  <a:lnTo>
                    <a:pt x="1600200" y="699516"/>
                  </a:lnTo>
                  <a:close/>
                </a:path>
                <a:path w="1626235" h="711835">
                  <a:moveTo>
                    <a:pt x="1626108" y="25908"/>
                  </a:moveTo>
                  <a:lnTo>
                    <a:pt x="1612392" y="25908"/>
                  </a:lnTo>
                  <a:lnTo>
                    <a:pt x="1600200" y="13716"/>
                  </a:lnTo>
                  <a:lnTo>
                    <a:pt x="1626108" y="13716"/>
                  </a:lnTo>
                  <a:lnTo>
                    <a:pt x="1626108" y="25908"/>
                  </a:lnTo>
                  <a:close/>
                </a:path>
                <a:path w="1626235" h="711835">
                  <a:moveTo>
                    <a:pt x="25908" y="699516"/>
                  </a:moveTo>
                  <a:lnTo>
                    <a:pt x="12192" y="685800"/>
                  </a:lnTo>
                  <a:lnTo>
                    <a:pt x="25908" y="685800"/>
                  </a:lnTo>
                  <a:lnTo>
                    <a:pt x="25908" y="699516"/>
                  </a:lnTo>
                  <a:close/>
                </a:path>
                <a:path w="1626235" h="711835">
                  <a:moveTo>
                    <a:pt x="1600200" y="699516"/>
                  </a:moveTo>
                  <a:lnTo>
                    <a:pt x="25908" y="699516"/>
                  </a:lnTo>
                  <a:lnTo>
                    <a:pt x="25908" y="685800"/>
                  </a:lnTo>
                  <a:lnTo>
                    <a:pt x="1600200" y="685800"/>
                  </a:lnTo>
                  <a:lnTo>
                    <a:pt x="1600200" y="699516"/>
                  </a:lnTo>
                  <a:close/>
                </a:path>
                <a:path w="1626235" h="711835">
                  <a:moveTo>
                    <a:pt x="1626108" y="699516"/>
                  </a:moveTo>
                  <a:lnTo>
                    <a:pt x="1600200" y="699516"/>
                  </a:lnTo>
                  <a:lnTo>
                    <a:pt x="1612392" y="685800"/>
                  </a:lnTo>
                  <a:lnTo>
                    <a:pt x="1626108" y="685800"/>
                  </a:lnTo>
                  <a:lnTo>
                    <a:pt x="1626108" y="699516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3114491" y="1499092"/>
              <a:ext cx="1160780" cy="574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18745">
                <a:spcBef>
                  <a:spcPts val="100"/>
                </a:spcBef>
              </a:pPr>
              <a:r>
                <a:rPr spc="-10" dirty="0">
                  <a:solidFill>
                    <a:srgbClr val="366091"/>
                  </a:solidFill>
                  <a:latin typeface="Calibri"/>
                  <a:cs typeface="Calibri"/>
                </a:rPr>
                <a:t>Directrice </a:t>
              </a:r>
              <a:r>
                <a:rPr spc="-5" dirty="0">
                  <a:solidFill>
                    <a:srgbClr val="366091"/>
                  </a:solidFill>
                  <a:latin typeface="Calibri"/>
                  <a:cs typeface="Calibri"/>
                </a:rPr>
                <a:t> Mme</a:t>
              </a:r>
              <a:r>
                <a:rPr spc="-65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85" dirty="0">
                  <a:solidFill>
                    <a:srgbClr val="366091"/>
                  </a:solidFill>
                  <a:latin typeface="Calibri"/>
                  <a:cs typeface="Calibri"/>
                </a:rPr>
                <a:t>PAYAN</a:t>
              </a:r>
              <a:endParaRPr dirty="0">
                <a:latin typeface="Calibri"/>
                <a:cs typeface="Calibri"/>
              </a:endParaRPr>
            </a:p>
          </p:txBody>
        </p:sp>
      </p:grpSp>
      <p:grpSp>
        <p:nvGrpSpPr>
          <p:cNvPr id="4" name="object 4"/>
          <p:cNvGrpSpPr/>
          <p:nvPr/>
        </p:nvGrpSpPr>
        <p:grpSpPr>
          <a:xfrm>
            <a:off x="459330" y="872727"/>
            <a:ext cx="2028223" cy="8292367"/>
            <a:chOff x="477899" y="437231"/>
            <a:chExt cx="2028223" cy="8292367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1471" y="437231"/>
              <a:ext cx="644651" cy="79105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7899" y="1828986"/>
              <a:ext cx="1626235" cy="710565"/>
            </a:xfrm>
            <a:custGeom>
              <a:avLst/>
              <a:gdLst/>
              <a:ahLst/>
              <a:cxnLst/>
              <a:rect l="l" t="t" r="r" b="b"/>
              <a:pathLst>
                <a:path w="1626235" h="710564">
                  <a:moveTo>
                    <a:pt x="1620012" y="710184"/>
                  </a:moveTo>
                  <a:lnTo>
                    <a:pt x="6096" y="710184"/>
                  </a:lnTo>
                  <a:lnTo>
                    <a:pt x="0" y="705612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620012" y="0"/>
                  </a:lnTo>
                  <a:lnTo>
                    <a:pt x="1626108" y="4572"/>
                  </a:lnTo>
                  <a:lnTo>
                    <a:pt x="1626108" y="12192"/>
                  </a:lnTo>
                  <a:lnTo>
                    <a:pt x="25908" y="12192"/>
                  </a:lnTo>
                  <a:lnTo>
                    <a:pt x="12192" y="24384"/>
                  </a:lnTo>
                  <a:lnTo>
                    <a:pt x="25908" y="24384"/>
                  </a:lnTo>
                  <a:lnTo>
                    <a:pt x="25908" y="685800"/>
                  </a:lnTo>
                  <a:lnTo>
                    <a:pt x="12192" y="685800"/>
                  </a:lnTo>
                  <a:lnTo>
                    <a:pt x="25908" y="697992"/>
                  </a:lnTo>
                  <a:lnTo>
                    <a:pt x="1626108" y="697992"/>
                  </a:lnTo>
                  <a:lnTo>
                    <a:pt x="1626108" y="705612"/>
                  </a:lnTo>
                  <a:lnTo>
                    <a:pt x="1620012" y="710184"/>
                  </a:lnTo>
                  <a:close/>
                </a:path>
                <a:path w="1626235" h="710564">
                  <a:moveTo>
                    <a:pt x="25908" y="24384"/>
                  </a:moveTo>
                  <a:lnTo>
                    <a:pt x="12192" y="24384"/>
                  </a:lnTo>
                  <a:lnTo>
                    <a:pt x="25908" y="12192"/>
                  </a:lnTo>
                  <a:lnTo>
                    <a:pt x="25908" y="24384"/>
                  </a:lnTo>
                  <a:close/>
                </a:path>
                <a:path w="1626235" h="710564">
                  <a:moveTo>
                    <a:pt x="1600200" y="24384"/>
                  </a:moveTo>
                  <a:lnTo>
                    <a:pt x="25908" y="24384"/>
                  </a:lnTo>
                  <a:lnTo>
                    <a:pt x="25908" y="12192"/>
                  </a:lnTo>
                  <a:lnTo>
                    <a:pt x="1600200" y="12192"/>
                  </a:lnTo>
                  <a:lnTo>
                    <a:pt x="1600200" y="24384"/>
                  </a:lnTo>
                  <a:close/>
                </a:path>
                <a:path w="1626235" h="710564">
                  <a:moveTo>
                    <a:pt x="1600200" y="697992"/>
                  </a:moveTo>
                  <a:lnTo>
                    <a:pt x="1600200" y="12192"/>
                  </a:lnTo>
                  <a:lnTo>
                    <a:pt x="1612392" y="24384"/>
                  </a:lnTo>
                  <a:lnTo>
                    <a:pt x="1626108" y="24384"/>
                  </a:lnTo>
                  <a:lnTo>
                    <a:pt x="1626108" y="685800"/>
                  </a:lnTo>
                  <a:lnTo>
                    <a:pt x="1612392" y="685800"/>
                  </a:lnTo>
                  <a:lnTo>
                    <a:pt x="1600200" y="697992"/>
                  </a:lnTo>
                  <a:close/>
                </a:path>
                <a:path w="1626235" h="710564">
                  <a:moveTo>
                    <a:pt x="1626108" y="24384"/>
                  </a:moveTo>
                  <a:lnTo>
                    <a:pt x="1612392" y="24384"/>
                  </a:lnTo>
                  <a:lnTo>
                    <a:pt x="1600200" y="12192"/>
                  </a:lnTo>
                  <a:lnTo>
                    <a:pt x="1626108" y="12192"/>
                  </a:lnTo>
                  <a:lnTo>
                    <a:pt x="1626108" y="24384"/>
                  </a:lnTo>
                  <a:close/>
                </a:path>
                <a:path w="1626235" h="710564">
                  <a:moveTo>
                    <a:pt x="25908" y="697992"/>
                  </a:moveTo>
                  <a:lnTo>
                    <a:pt x="12192" y="685800"/>
                  </a:lnTo>
                  <a:lnTo>
                    <a:pt x="25908" y="685800"/>
                  </a:lnTo>
                  <a:lnTo>
                    <a:pt x="25908" y="697992"/>
                  </a:lnTo>
                  <a:close/>
                </a:path>
                <a:path w="1626235" h="710564">
                  <a:moveTo>
                    <a:pt x="1600200" y="697992"/>
                  </a:moveTo>
                  <a:lnTo>
                    <a:pt x="25908" y="697992"/>
                  </a:lnTo>
                  <a:lnTo>
                    <a:pt x="25908" y="685800"/>
                  </a:lnTo>
                  <a:lnTo>
                    <a:pt x="1600200" y="685800"/>
                  </a:lnTo>
                  <a:lnTo>
                    <a:pt x="1600200" y="697992"/>
                  </a:lnTo>
                  <a:close/>
                </a:path>
                <a:path w="1626235" h="710564">
                  <a:moveTo>
                    <a:pt x="1626108" y="697992"/>
                  </a:moveTo>
                  <a:lnTo>
                    <a:pt x="1600200" y="697992"/>
                  </a:lnTo>
                  <a:lnTo>
                    <a:pt x="1612392" y="685800"/>
                  </a:lnTo>
                  <a:lnTo>
                    <a:pt x="1626108" y="685800"/>
                  </a:lnTo>
                  <a:lnTo>
                    <a:pt x="1626108" y="697992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424" y="8705087"/>
              <a:ext cx="48767" cy="182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7907" y="8726423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-1524" y="1524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9CC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32493" y="2335282"/>
            <a:ext cx="356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2631" y="2590277"/>
            <a:ext cx="1412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Mme</a:t>
            </a:r>
            <a:r>
              <a:rPr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MORCHE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13563" y="4728468"/>
            <a:ext cx="1045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Secrétaires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20050" y="6174410"/>
            <a:ext cx="1626235" cy="775970"/>
            <a:chOff x="631528" y="6022010"/>
            <a:chExt cx="1626235" cy="775970"/>
          </a:xfrm>
        </p:grpSpPr>
        <p:sp>
          <p:nvSpPr>
            <p:cNvPr id="19" name="object 19"/>
            <p:cNvSpPr/>
            <p:nvPr/>
          </p:nvSpPr>
          <p:spPr>
            <a:xfrm>
              <a:off x="631528" y="6022010"/>
              <a:ext cx="1626235" cy="775970"/>
            </a:xfrm>
            <a:custGeom>
              <a:avLst/>
              <a:gdLst/>
              <a:ahLst/>
              <a:cxnLst/>
              <a:rect l="l" t="t" r="r" b="b"/>
              <a:pathLst>
                <a:path w="1626235" h="775970">
                  <a:moveTo>
                    <a:pt x="1620012" y="775716"/>
                  </a:moveTo>
                  <a:lnTo>
                    <a:pt x="6096" y="775716"/>
                  </a:lnTo>
                  <a:lnTo>
                    <a:pt x="0" y="771144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1620012" y="0"/>
                  </a:lnTo>
                  <a:lnTo>
                    <a:pt x="1626108" y="6096"/>
                  </a:lnTo>
                  <a:lnTo>
                    <a:pt x="1626108" y="12192"/>
                  </a:ln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lnTo>
                    <a:pt x="25908" y="751332"/>
                  </a:lnTo>
                  <a:lnTo>
                    <a:pt x="12192" y="751332"/>
                  </a:lnTo>
                  <a:lnTo>
                    <a:pt x="25908" y="763523"/>
                  </a:lnTo>
                  <a:lnTo>
                    <a:pt x="1626108" y="763523"/>
                  </a:lnTo>
                  <a:lnTo>
                    <a:pt x="1626108" y="771144"/>
                  </a:lnTo>
                  <a:lnTo>
                    <a:pt x="1620012" y="775716"/>
                  </a:lnTo>
                  <a:close/>
                </a:path>
                <a:path w="1626235" h="775970">
                  <a:moveTo>
                    <a:pt x="25908" y="25908"/>
                  </a:move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close/>
                </a:path>
                <a:path w="1626235" h="775970">
                  <a:moveTo>
                    <a:pt x="1600200" y="25908"/>
                  </a:moveTo>
                  <a:lnTo>
                    <a:pt x="25908" y="25908"/>
                  </a:lnTo>
                  <a:lnTo>
                    <a:pt x="25908" y="12192"/>
                  </a:lnTo>
                  <a:lnTo>
                    <a:pt x="1600200" y="12192"/>
                  </a:lnTo>
                  <a:lnTo>
                    <a:pt x="1600200" y="25908"/>
                  </a:lnTo>
                  <a:close/>
                </a:path>
                <a:path w="1626235" h="775970">
                  <a:moveTo>
                    <a:pt x="1600200" y="763523"/>
                  </a:moveTo>
                  <a:lnTo>
                    <a:pt x="1600200" y="12192"/>
                  </a:lnTo>
                  <a:lnTo>
                    <a:pt x="1612392" y="25908"/>
                  </a:lnTo>
                  <a:lnTo>
                    <a:pt x="1626108" y="25908"/>
                  </a:lnTo>
                  <a:lnTo>
                    <a:pt x="1626108" y="751332"/>
                  </a:lnTo>
                  <a:lnTo>
                    <a:pt x="1612392" y="751332"/>
                  </a:lnTo>
                  <a:lnTo>
                    <a:pt x="1600200" y="763523"/>
                  </a:lnTo>
                  <a:close/>
                </a:path>
                <a:path w="1626235" h="775970">
                  <a:moveTo>
                    <a:pt x="1626108" y="25908"/>
                  </a:moveTo>
                  <a:lnTo>
                    <a:pt x="1612392" y="25908"/>
                  </a:lnTo>
                  <a:lnTo>
                    <a:pt x="1600200" y="12192"/>
                  </a:lnTo>
                  <a:lnTo>
                    <a:pt x="1626108" y="12192"/>
                  </a:lnTo>
                  <a:lnTo>
                    <a:pt x="1626108" y="25908"/>
                  </a:lnTo>
                  <a:close/>
                </a:path>
                <a:path w="1626235" h="775970">
                  <a:moveTo>
                    <a:pt x="25908" y="763523"/>
                  </a:moveTo>
                  <a:lnTo>
                    <a:pt x="12192" y="751332"/>
                  </a:lnTo>
                  <a:lnTo>
                    <a:pt x="25908" y="751332"/>
                  </a:lnTo>
                  <a:lnTo>
                    <a:pt x="25908" y="763523"/>
                  </a:lnTo>
                  <a:close/>
                </a:path>
                <a:path w="1626235" h="775970">
                  <a:moveTo>
                    <a:pt x="1600200" y="763523"/>
                  </a:moveTo>
                  <a:lnTo>
                    <a:pt x="25908" y="763523"/>
                  </a:lnTo>
                  <a:lnTo>
                    <a:pt x="25908" y="751332"/>
                  </a:lnTo>
                  <a:lnTo>
                    <a:pt x="1600200" y="751332"/>
                  </a:lnTo>
                  <a:lnTo>
                    <a:pt x="1600200" y="763523"/>
                  </a:lnTo>
                  <a:close/>
                </a:path>
                <a:path w="1626235" h="775970">
                  <a:moveTo>
                    <a:pt x="1626108" y="763523"/>
                  </a:moveTo>
                  <a:lnTo>
                    <a:pt x="1600200" y="763523"/>
                  </a:lnTo>
                  <a:lnTo>
                    <a:pt x="1612392" y="751332"/>
                  </a:lnTo>
                  <a:lnTo>
                    <a:pt x="1626108" y="751332"/>
                  </a:lnTo>
                  <a:lnTo>
                    <a:pt x="1626108" y="763523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752740" y="6086315"/>
              <a:ext cx="1294130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44145">
                <a:spcBef>
                  <a:spcPts val="100"/>
                </a:spcBef>
              </a:pPr>
              <a:r>
                <a:rPr spc="-10" dirty="0">
                  <a:solidFill>
                    <a:srgbClr val="366091"/>
                  </a:solidFill>
                  <a:latin typeface="Calibri"/>
                  <a:cs typeface="Calibri"/>
                </a:rPr>
                <a:t>Formateur </a:t>
              </a:r>
              <a:r>
                <a:rPr spc="-5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5" dirty="0" err="1">
                  <a:solidFill>
                    <a:srgbClr val="366091"/>
                  </a:solidFill>
                  <a:latin typeface="Calibri"/>
                  <a:cs typeface="Calibri"/>
                </a:rPr>
                <a:t>Mme</a:t>
              </a:r>
              <a:r>
                <a:rPr spc="-70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lang="fr-FR" spc="-5" dirty="0">
                  <a:solidFill>
                    <a:srgbClr val="366091"/>
                  </a:solidFill>
                  <a:latin typeface="Calibri"/>
                  <a:cs typeface="Calibri"/>
                </a:rPr>
                <a:t>TROPIN</a:t>
              </a:r>
              <a:endParaRPr dirty="0">
                <a:latin typeface="Calibri"/>
                <a:cs typeface="Calibri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576110" y="7299944"/>
            <a:ext cx="1626235" cy="777240"/>
          </a:xfrm>
          <a:custGeom>
            <a:avLst/>
            <a:gdLst/>
            <a:ahLst/>
            <a:cxnLst/>
            <a:rect l="l" t="t" r="r" b="b"/>
            <a:pathLst>
              <a:path w="1626235" h="777240">
                <a:moveTo>
                  <a:pt x="1620012" y="777240"/>
                </a:moveTo>
                <a:lnTo>
                  <a:pt x="6096" y="777240"/>
                </a:lnTo>
                <a:lnTo>
                  <a:pt x="0" y="771143"/>
                </a:lnTo>
                <a:lnTo>
                  <a:pt x="0" y="6096"/>
                </a:lnTo>
                <a:lnTo>
                  <a:pt x="6096" y="0"/>
                </a:lnTo>
                <a:lnTo>
                  <a:pt x="1620012" y="0"/>
                </a:lnTo>
                <a:lnTo>
                  <a:pt x="1626108" y="6096"/>
                </a:lnTo>
                <a:lnTo>
                  <a:pt x="1626108" y="13716"/>
                </a:lnTo>
                <a:lnTo>
                  <a:pt x="25908" y="13716"/>
                </a:lnTo>
                <a:lnTo>
                  <a:pt x="12192" y="25908"/>
                </a:lnTo>
                <a:lnTo>
                  <a:pt x="25908" y="25908"/>
                </a:lnTo>
                <a:lnTo>
                  <a:pt x="25908" y="751332"/>
                </a:lnTo>
                <a:lnTo>
                  <a:pt x="12192" y="751332"/>
                </a:lnTo>
                <a:lnTo>
                  <a:pt x="25908" y="763524"/>
                </a:lnTo>
                <a:lnTo>
                  <a:pt x="1626108" y="763524"/>
                </a:lnTo>
                <a:lnTo>
                  <a:pt x="1626108" y="771143"/>
                </a:lnTo>
                <a:lnTo>
                  <a:pt x="1620012" y="777240"/>
                </a:lnTo>
                <a:close/>
              </a:path>
              <a:path w="1626235" h="777240">
                <a:moveTo>
                  <a:pt x="25908" y="25908"/>
                </a:moveTo>
                <a:lnTo>
                  <a:pt x="12192" y="25908"/>
                </a:lnTo>
                <a:lnTo>
                  <a:pt x="25908" y="13716"/>
                </a:lnTo>
                <a:lnTo>
                  <a:pt x="25908" y="25908"/>
                </a:lnTo>
                <a:close/>
              </a:path>
              <a:path w="1626235" h="777240">
                <a:moveTo>
                  <a:pt x="1600200" y="25908"/>
                </a:moveTo>
                <a:lnTo>
                  <a:pt x="25908" y="25908"/>
                </a:lnTo>
                <a:lnTo>
                  <a:pt x="25908" y="13716"/>
                </a:lnTo>
                <a:lnTo>
                  <a:pt x="1600200" y="13716"/>
                </a:lnTo>
                <a:lnTo>
                  <a:pt x="1600200" y="25908"/>
                </a:lnTo>
                <a:close/>
              </a:path>
              <a:path w="1626235" h="777240">
                <a:moveTo>
                  <a:pt x="1600200" y="763524"/>
                </a:moveTo>
                <a:lnTo>
                  <a:pt x="1600200" y="13716"/>
                </a:lnTo>
                <a:lnTo>
                  <a:pt x="1612392" y="25908"/>
                </a:lnTo>
                <a:lnTo>
                  <a:pt x="1626108" y="25908"/>
                </a:lnTo>
                <a:lnTo>
                  <a:pt x="1626108" y="751332"/>
                </a:lnTo>
                <a:lnTo>
                  <a:pt x="1612392" y="751332"/>
                </a:lnTo>
                <a:lnTo>
                  <a:pt x="1600200" y="763524"/>
                </a:lnTo>
                <a:close/>
              </a:path>
              <a:path w="1626235" h="777240">
                <a:moveTo>
                  <a:pt x="1626108" y="25908"/>
                </a:moveTo>
                <a:lnTo>
                  <a:pt x="1612392" y="25908"/>
                </a:lnTo>
                <a:lnTo>
                  <a:pt x="1600200" y="13716"/>
                </a:lnTo>
                <a:lnTo>
                  <a:pt x="1626108" y="13716"/>
                </a:lnTo>
                <a:lnTo>
                  <a:pt x="1626108" y="25908"/>
                </a:lnTo>
                <a:close/>
              </a:path>
              <a:path w="1626235" h="777240">
                <a:moveTo>
                  <a:pt x="25908" y="763524"/>
                </a:moveTo>
                <a:lnTo>
                  <a:pt x="12192" y="751332"/>
                </a:lnTo>
                <a:lnTo>
                  <a:pt x="25908" y="751332"/>
                </a:lnTo>
                <a:lnTo>
                  <a:pt x="25908" y="763524"/>
                </a:lnTo>
                <a:close/>
              </a:path>
              <a:path w="1626235" h="777240">
                <a:moveTo>
                  <a:pt x="1600200" y="763524"/>
                </a:moveTo>
                <a:lnTo>
                  <a:pt x="25908" y="763524"/>
                </a:lnTo>
                <a:lnTo>
                  <a:pt x="25908" y="751332"/>
                </a:lnTo>
                <a:lnTo>
                  <a:pt x="1600200" y="751332"/>
                </a:lnTo>
                <a:lnTo>
                  <a:pt x="1600200" y="763524"/>
                </a:lnTo>
                <a:close/>
              </a:path>
              <a:path w="1626235" h="777240">
                <a:moveTo>
                  <a:pt x="1626108" y="763524"/>
                </a:moveTo>
                <a:lnTo>
                  <a:pt x="1600200" y="763524"/>
                </a:lnTo>
                <a:lnTo>
                  <a:pt x="1612392" y="751332"/>
                </a:lnTo>
                <a:lnTo>
                  <a:pt x="1626108" y="751332"/>
                </a:lnTo>
                <a:lnTo>
                  <a:pt x="1626108" y="763524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44109" y="7320982"/>
            <a:ext cx="1005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F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rm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8361" y="7623270"/>
            <a:ext cx="1104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M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r>
              <a:rPr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DAGANI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0417" y="5135879"/>
            <a:ext cx="1626235" cy="775970"/>
          </a:xfrm>
          <a:custGeom>
            <a:avLst/>
            <a:gdLst/>
            <a:ahLst/>
            <a:cxnLst/>
            <a:rect l="l" t="t" r="r" b="b"/>
            <a:pathLst>
              <a:path w="1626235" h="775970">
                <a:moveTo>
                  <a:pt x="1620012" y="775716"/>
                </a:moveTo>
                <a:lnTo>
                  <a:pt x="6096" y="775716"/>
                </a:lnTo>
                <a:lnTo>
                  <a:pt x="0" y="771144"/>
                </a:lnTo>
                <a:lnTo>
                  <a:pt x="0" y="6096"/>
                </a:lnTo>
                <a:lnTo>
                  <a:pt x="6096" y="0"/>
                </a:lnTo>
                <a:lnTo>
                  <a:pt x="1620012" y="0"/>
                </a:lnTo>
                <a:lnTo>
                  <a:pt x="1626108" y="6096"/>
                </a:lnTo>
                <a:lnTo>
                  <a:pt x="1626108" y="12192"/>
                </a:lnTo>
                <a:lnTo>
                  <a:pt x="25908" y="12192"/>
                </a:lnTo>
                <a:lnTo>
                  <a:pt x="13716" y="25908"/>
                </a:lnTo>
                <a:lnTo>
                  <a:pt x="25908" y="25908"/>
                </a:lnTo>
                <a:lnTo>
                  <a:pt x="25908" y="751332"/>
                </a:lnTo>
                <a:lnTo>
                  <a:pt x="13716" y="751332"/>
                </a:lnTo>
                <a:lnTo>
                  <a:pt x="25908" y="763523"/>
                </a:lnTo>
                <a:lnTo>
                  <a:pt x="1626108" y="763523"/>
                </a:lnTo>
                <a:lnTo>
                  <a:pt x="1626108" y="771144"/>
                </a:lnTo>
                <a:lnTo>
                  <a:pt x="1620012" y="775716"/>
                </a:lnTo>
                <a:close/>
              </a:path>
              <a:path w="1626235" h="775970">
                <a:moveTo>
                  <a:pt x="25908" y="25908"/>
                </a:moveTo>
                <a:lnTo>
                  <a:pt x="13716" y="25908"/>
                </a:lnTo>
                <a:lnTo>
                  <a:pt x="25908" y="12192"/>
                </a:lnTo>
                <a:lnTo>
                  <a:pt x="25908" y="25908"/>
                </a:lnTo>
                <a:close/>
              </a:path>
              <a:path w="1626235" h="775970">
                <a:moveTo>
                  <a:pt x="1600200" y="25908"/>
                </a:moveTo>
                <a:lnTo>
                  <a:pt x="25908" y="25908"/>
                </a:lnTo>
                <a:lnTo>
                  <a:pt x="25908" y="12192"/>
                </a:lnTo>
                <a:lnTo>
                  <a:pt x="1600200" y="12192"/>
                </a:lnTo>
                <a:lnTo>
                  <a:pt x="1600200" y="25908"/>
                </a:lnTo>
                <a:close/>
              </a:path>
              <a:path w="1626235" h="775970">
                <a:moveTo>
                  <a:pt x="1600200" y="763523"/>
                </a:moveTo>
                <a:lnTo>
                  <a:pt x="1600200" y="12192"/>
                </a:lnTo>
                <a:lnTo>
                  <a:pt x="1613916" y="25908"/>
                </a:lnTo>
                <a:lnTo>
                  <a:pt x="1626108" y="25908"/>
                </a:lnTo>
                <a:lnTo>
                  <a:pt x="1626108" y="751332"/>
                </a:lnTo>
                <a:lnTo>
                  <a:pt x="1613916" y="751332"/>
                </a:lnTo>
                <a:lnTo>
                  <a:pt x="1600200" y="763523"/>
                </a:lnTo>
                <a:close/>
              </a:path>
              <a:path w="1626235" h="775970">
                <a:moveTo>
                  <a:pt x="1626108" y="25908"/>
                </a:moveTo>
                <a:lnTo>
                  <a:pt x="1613916" y="25908"/>
                </a:lnTo>
                <a:lnTo>
                  <a:pt x="1600200" y="12192"/>
                </a:lnTo>
                <a:lnTo>
                  <a:pt x="1626108" y="12192"/>
                </a:lnTo>
                <a:lnTo>
                  <a:pt x="1626108" y="25908"/>
                </a:lnTo>
                <a:close/>
              </a:path>
              <a:path w="1626235" h="775970">
                <a:moveTo>
                  <a:pt x="25908" y="763523"/>
                </a:moveTo>
                <a:lnTo>
                  <a:pt x="13716" y="751332"/>
                </a:lnTo>
                <a:lnTo>
                  <a:pt x="25908" y="751332"/>
                </a:lnTo>
                <a:lnTo>
                  <a:pt x="25908" y="763523"/>
                </a:lnTo>
                <a:close/>
              </a:path>
              <a:path w="1626235" h="775970">
                <a:moveTo>
                  <a:pt x="1600200" y="763523"/>
                </a:moveTo>
                <a:lnTo>
                  <a:pt x="25908" y="763523"/>
                </a:lnTo>
                <a:lnTo>
                  <a:pt x="25908" y="751332"/>
                </a:lnTo>
                <a:lnTo>
                  <a:pt x="1600200" y="751332"/>
                </a:lnTo>
                <a:lnTo>
                  <a:pt x="1600200" y="763523"/>
                </a:lnTo>
                <a:close/>
              </a:path>
              <a:path w="1626235" h="775970">
                <a:moveTo>
                  <a:pt x="1626108" y="763523"/>
                </a:moveTo>
                <a:lnTo>
                  <a:pt x="1600200" y="763523"/>
                </a:lnTo>
                <a:lnTo>
                  <a:pt x="1613916" y="751332"/>
                </a:lnTo>
                <a:lnTo>
                  <a:pt x="1626108" y="751332"/>
                </a:lnTo>
                <a:lnTo>
                  <a:pt x="1626108" y="763523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50521" y="5231577"/>
            <a:ext cx="13989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6215">
              <a:spcBef>
                <a:spcPts val="100"/>
              </a:spcBef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Formateur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Mme</a:t>
            </a:r>
            <a:r>
              <a:rPr spc="-6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BRIQUET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1229" y="4149852"/>
            <a:ext cx="1626235" cy="777240"/>
          </a:xfrm>
          <a:custGeom>
            <a:avLst/>
            <a:gdLst/>
            <a:ahLst/>
            <a:cxnLst/>
            <a:rect l="l" t="t" r="r" b="b"/>
            <a:pathLst>
              <a:path w="1626235" h="777239">
                <a:moveTo>
                  <a:pt x="1620012" y="777240"/>
                </a:moveTo>
                <a:lnTo>
                  <a:pt x="6096" y="777240"/>
                </a:lnTo>
                <a:lnTo>
                  <a:pt x="0" y="771143"/>
                </a:lnTo>
                <a:lnTo>
                  <a:pt x="0" y="6096"/>
                </a:lnTo>
                <a:lnTo>
                  <a:pt x="6096" y="0"/>
                </a:lnTo>
                <a:lnTo>
                  <a:pt x="1620012" y="0"/>
                </a:lnTo>
                <a:lnTo>
                  <a:pt x="1626108" y="6096"/>
                </a:lnTo>
                <a:lnTo>
                  <a:pt x="1626108" y="13716"/>
                </a:lnTo>
                <a:lnTo>
                  <a:pt x="25908" y="13716"/>
                </a:lnTo>
                <a:lnTo>
                  <a:pt x="12192" y="25908"/>
                </a:lnTo>
                <a:lnTo>
                  <a:pt x="25908" y="25908"/>
                </a:lnTo>
                <a:lnTo>
                  <a:pt x="25908" y="751332"/>
                </a:lnTo>
                <a:lnTo>
                  <a:pt x="12192" y="751332"/>
                </a:lnTo>
                <a:lnTo>
                  <a:pt x="25908" y="763524"/>
                </a:lnTo>
                <a:lnTo>
                  <a:pt x="1626108" y="763524"/>
                </a:lnTo>
                <a:lnTo>
                  <a:pt x="1626108" y="771143"/>
                </a:lnTo>
                <a:lnTo>
                  <a:pt x="1620012" y="777240"/>
                </a:lnTo>
                <a:close/>
              </a:path>
              <a:path w="1626235" h="777239">
                <a:moveTo>
                  <a:pt x="25908" y="25908"/>
                </a:moveTo>
                <a:lnTo>
                  <a:pt x="12192" y="25908"/>
                </a:lnTo>
                <a:lnTo>
                  <a:pt x="25908" y="13716"/>
                </a:lnTo>
                <a:lnTo>
                  <a:pt x="25908" y="25908"/>
                </a:lnTo>
                <a:close/>
              </a:path>
              <a:path w="1626235" h="777239">
                <a:moveTo>
                  <a:pt x="1600200" y="25908"/>
                </a:moveTo>
                <a:lnTo>
                  <a:pt x="25908" y="25908"/>
                </a:lnTo>
                <a:lnTo>
                  <a:pt x="25908" y="13716"/>
                </a:lnTo>
                <a:lnTo>
                  <a:pt x="1600200" y="13716"/>
                </a:lnTo>
                <a:lnTo>
                  <a:pt x="1600200" y="25908"/>
                </a:lnTo>
                <a:close/>
              </a:path>
              <a:path w="1626235" h="777239">
                <a:moveTo>
                  <a:pt x="1600200" y="763524"/>
                </a:moveTo>
                <a:lnTo>
                  <a:pt x="1600200" y="13716"/>
                </a:lnTo>
                <a:lnTo>
                  <a:pt x="1612392" y="25908"/>
                </a:lnTo>
                <a:lnTo>
                  <a:pt x="1626108" y="25908"/>
                </a:lnTo>
                <a:lnTo>
                  <a:pt x="1626108" y="751332"/>
                </a:lnTo>
                <a:lnTo>
                  <a:pt x="1612392" y="751332"/>
                </a:lnTo>
                <a:lnTo>
                  <a:pt x="1600200" y="763524"/>
                </a:lnTo>
                <a:close/>
              </a:path>
              <a:path w="1626235" h="777239">
                <a:moveTo>
                  <a:pt x="1626108" y="25908"/>
                </a:moveTo>
                <a:lnTo>
                  <a:pt x="1612392" y="25908"/>
                </a:lnTo>
                <a:lnTo>
                  <a:pt x="1600200" y="13716"/>
                </a:lnTo>
                <a:lnTo>
                  <a:pt x="1626108" y="13716"/>
                </a:lnTo>
                <a:lnTo>
                  <a:pt x="1626108" y="25908"/>
                </a:lnTo>
                <a:close/>
              </a:path>
              <a:path w="1626235" h="777239">
                <a:moveTo>
                  <a:pt x="25908" y="763524"/>
                </a:moveTo>
                <a:lnTo>
                  <a:pt x="12192" y="751332"/>
                </a:lnTo>
                <a:lnTo>
                  <a:pt x="25908" y="751332"/>
                </a:lnTo>
                <a:lnTo>
                  <a:pt x="25908" y="763524"/>
                </a:lnTo>
                <a:close/>
              </a:path>
              <a:path w="1626235" h="777239">
                <a:moveTo>
                  <a:pt x="1600200" y="763524"/>
                </a:moveTo>
                <a:lnTo>
                  <a:pt x="25908" y="763524"/>
                </a:lnTo>
                <a:lnTo>
                  <a:pt x="25908" y="751332"/>
                </a:lnTo>
                <a:lnTo>
                  <a:pt x="1600200" y="751332"/>
                </a:lnTo>
                <a:lnTo>
                  <a:pt x="1600200" y="763524"/>
                </a:lnTo>
                <a:close/>
              </a:path>
              <a:path w="1626235" h="777239">
                <a:moveTo>
                  <a:pt x="1626108" y="763524"/>
                </a:moveTo>
                <a:lnTo>
                  <a:pt x="1600200" y="763524"/>
                </a:lnTo>
                <a:lnTo>
                  <a:pt x="1612392" y="751332"/>
                </a:lnTo>
                <a:lnTo>
                  <a:pt x="1626108" y="751332"/>
                </a:lnTo>
                <a:lnTo>
                  <a:pt x="1626108" y="763524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69662" y="4236148"/>
            <a:ext cx="12496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1920">
              <a:spcBef>
                <a:spcPts val="100"/>
              </a:spcBef>
            </a:pPr>
            <a:r>
              <a:rPr spc="-10" dirty="0" err="1">
                <a:solidFill>
                  <a:srgbClr val="366091"/>
                </a:solidFill>
                <a:latin typeface="Calibri"/>
                <a:cs typeface="Calibri"/>
              </a:rPr>
              <a:t>Formateur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M. JOULAIN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49141" y="2185729"/>
            <a:ext cx="1624965" cy="775970"/>
          </a:xfrm>
          <a:custGeom>
            <a:avLst/>
            <a:gdLst/>
            <a:ahLst/>
            <a:cxnLst/>
            <a:rect l="l" t="t" r="r" b="b"/>
            <a:pathLst>
              <a:path w="1624964" h="775970">
                <a:moveTo>
                  <a:pt x="1620012" y="775716"/>
                </a:moveTo>
                <a:lnTo>
                  <a:pt x="4572" y="775716"/>
                </a:lnTo>
                <a:lnTo>
                  <a:pt x="0" y="771144"/>
                </a:lnTo>
                <a:lnTo>
                  <a:pt x="0" y="6096"/>
                </a:lnTo>
                <a:lnTo>
                  <a:pt x="4572" y="0"/>
                </a:lnTo>
                <a:lnTo>
                  <a:pt x="1620012" y="0"/>
                </a:lnTo>
                <a:lnTo>
                  <a:pt x="1624584" y="6096"/>
                </a:lnTo>
                <a:lnTo>
                  <a:pt x="1624584" y="12192"/>
                </a:lnTo>
                <a:lnTo>
                  <a:pt x="24384" y="12192"/>
                </a:lnTo>
                <a:lnTo>
                  <a:pt x="12192" y="25908"/>
                </a:lnTo>
                <a:lnTo>
                  <a:pt x="24384" y="25908"/>
                </a:lnTo>
                <a:lnTo>
                  <a:pt x="24384" y="751332"/>
                </a:lnTo>
                <a:lnTo>
                  <a:pt x="12192" y="751332"/>
                </a:lnTo>
                <a:lnTo>
                  <a:pt x="24384" y="763523"/>
                </a:lnTo>
                <a:lnTo>
                  <a:pt x="1624584" y="763523"/>
                </a:lnTo>
                <a:lnTo>
                  <a:pt x="1624584" y="771144"/>
                </a:lnTo>
                <a:lnTo>
                  <a:pt x="1620012" y="775716"/>
                </a:lnTo>
                <a:close/>
              </a:path>
              <a:path w="1624964" h="775970">
                <a:moveTo>
                  <a:pt x="24384" y="25908"/>
                </a:moveTo>
                <a:lnTo>
                  <a:pt x="12192" y="25908"/>
                </a:lnTo>
                <a:lnTo>
                  <a:pt x="24384" y="12192"/>
                </a:lnTo>
                <a:lnTo>
                  <a:pt x="24384" y="25908"/>
                </a:lnTo>
                <a:close/>
              </a:path>
              <a:path w="1624964" h="775970">
                <a:moveTo>
                  <a:pt x="1600200" y="25908"/>
                </a:moveTo>
                <a:lnTo>
                  <a:pt x="24384" y="25908"/>
                </a:lnTo>
                <a:lnTo>
                  <a:pt x="24384" y="12192"/>
                </a:lnTo>
                <a:lnTo>
                  <a:pt x="1600200" y="12192"/>
                </a:lnTo>
                <a:lnTo>
                  <a:pt x="1600200" y="25908"/>
                </a:lnTo>
                <a:close/>
              </a:path>
              <a:path w="1624964" h="775970">
                <a:moveTo>
                  <a:pt x="1600200" y="763523"/>
                </a:moveTo>
                <a:lnTo>
                  <a:pt x="1600200" y="12192"/>
                </a:lnTo>
                <a:lnTo>
                  <a:pt x="1612392" y="25908"/>
                </a:lnTo>
                <a:lnTo>
                  <a:pt x="1624584" y="25908"/>
                </a:lnTo>
                <a:lnTo>
                  <a:pt x="1624584" y="751332"/>
                </a:lnTo>
                <a:lnTo>
                  <a:pt x="1612392" y="751332"/>
                </a:lnTo>
                <a:lnTo>
                  <a:pt x="1600200" y="763523"/>
                </a:lnTo>
                <a:close/>
              </a:path>
              <a:path w="1624964" h="775970">
                <a:moveTo>
                  <a:pt x="1624584" y="25908"/>
                </a:moveTo>
                <a:lnTo>
                  <a:pt x="1612392" y="25908"/>
                </a:lnTo>
                <a:lnTo>
                  <a:pt x="1600200" y="12192"/>
                </a:lnTo>
                <a:lnTo>
                  <a:pt x="1624584" y="12192"/>
                </a:lnTo>
                <a:lnTo>
                  <a:pt x="1624584" y="25908"/>
                </a:lnTo>
                <a:close/>
              </a:path>
              <a:path w="1624964" h="775970">
                <a:moveTo>
                  <a:pt x="24384" y="763523"/>
                </a:moveTo>
                <a:lnTo>
                  <a:pt x="12192" y="751332"/>
                </a:lnTo>
                <a:lnTo>
                  <a:pt x="24384" y="751332"/>
                </a:lnTo>
                <a:lnTo>
                  <a:pt x="24384" y="763523"/>
                </a:lnTo>
                <a:close/>
              </a:path>
              <a:path w="1624964" h="775970">
                <a:moveTo>
                  <a:pt x="1600200" y="763523"/>
                </a:moveTo>
                <a:lnTo>
                  <a:pt x="24384" y="763523"/>
                </a:lnTo>
                <a:lnTo>
                  <a:pt x="24384" y="751332"/>
                </a:lnTo>
                <a:lnTo>
                  <a:pt x="1600200" y="751332"/>
                </a:lnTo>
                <a:lnTo>
                  <a:pt x="1600200" y="763523"/>
                </a:lnTo>
                <a:close/>
              </a:path>
              <a:path w="1624964" h="775970">
                <a:moveTo>
                  <a:pt x="1624584" y="763523"/>
                </a:moveTo>
                <a:lnTo>
                  <a:pt x="1600200" y="763523"/>
                </a:lnTo>
                <a:lnTo>
                  <a:pt x="1612392" y="751332"/>
                </a:lnTo>
                <a:lnTo>
                  <a:pt x="1624584" y="751332"/>
                </a:lnTo>
                <a:lnTo>
                  <a:pt x="1624584" y="763523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178381" y="2297469"/>
            <a:ext cx="141322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885">
              <a:spcBef>
                <a:spcPts val="100"/>
              </a:spcBef>
            </a:pPr>
            <a:r>
              <a:rPr lang="fr-FR" spc="-10" dirty="0">
                <a:solidFill>
                  <a:srgbClr val="366091"/>
                </a:solidFill>
                <a:latin typeface="Calibri"/>
                <a:cs typeface="Calibri"/>
              </a:rPr>
              <a:t>        CSS</a:t>
            </a:r>
          </a:p>
          <a:p>
            <a:pPr marL="12700" marR="5080" indent="95885">
              <a:spcBef>
                <a:spcPts val="100"/>
              </a:spcBef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M</a:t>
            </a: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.</a:t>
            </a:r>
            <a:r>
              <a:rPr spc="-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OUVRIER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60905" y="6050279"/>
            <a:ext cx="1626235" cy="775970"/>
          </a:xfrm>
          <a:custGeom>
            <a:avLst/>
            <a:gdLst/>
            <a:ahLst/>
            <a:cxnLst/>
            <a:rect l="l" t="t" r="r" b="b"/>
            <a:pathLst>
              <a:path w="1626235" h="775970">
                <a:moveTo>
                  <a:pt x="1620012" y="775716"/>
                </a:moveTo>
                <a:lnTo>
                  <a:pt x="6096" y="775716"/>
                </a:lnTo>
                <a:lnTo>
                  <a:pt x="0" y="769619"/>
                </a:lnTo>
                <a:lnTo>
                  <a:pt x="0" y="6096"/>
                </a:lnTo>
                <a:lnTo>
                  <a:pt x="6096" y="0"/>
                </a:lnTo>
                <a:lnTo>
                  <a:pt x="1620012" y="0"/>
                </a:lnTo>
                <a:lnTo>
                  <a:pt x="1626108" y="6096"/>
                </a:lnTo>
                <a:lnTo>
                  <a:pt x="1626108" y="12192"/>
                </a:lnTo>
                <a:lnTo>
                  <a:pt x="25908" y="12192"/>
                </a:lnTo>
                <a:lnTo>
                  <a:pt x="12192" y="25908"/>
                </a:lnTo>
                <a:lnTo>
                  <a:pt x="25908" y="25908"/>
                </a:lnTo>
                <a:lnTo>
                  <a:pt x="25908" y="749808"/>
                </a:lnTo>
                <a:lnTo>
                  <a:pt x="12192" y="749808"/>
                </a:lnTo>
                <a:lnTo>
                  <a:pt x="25908" y="763523"/>
                </a:lnTo>
                <a:lnTo>
                  <a:pt x="1626108" y="763523"/>
                </a:lnTo>
                <a:lnTo>
                  <a:pt x="1626108" y="769619"/>
                </a:lnTo>
                <a:lnTo>
                  <a:pt x="1620012" y="775716"/>
                </a:lnTo>
                <a:close/>
              </a:path>
              <a:path w="1626235" h="775970">
                <a:moveTo>
                  <a:pt x="25908" y="25908"/>
                </a:moveTo>
                <a:lnTo>
                  <a:pt x="12192" y="25908"/>
                </a:lnTo>
                <a:lnTo>
                  <a:pt x="25908" y="12192"/>
                </a:lnTo>
                <a:lnTo>
                  <a:pt x="25908" y="25908"/>
                </a:lnTo>
                <a:close/>
              </a:path>
              <a:path w="1626235" h="775970">
                <a:moveTo>
                  <a:pt x="1600200" y="25908"/>
                </a:moveTo>
                <a:lnTo>
                  <a:pt x="25908" y="25908"/>
                </a:lnTo>
                <a:lnTo>
                  <a:pt x="25908" y="12192"/>
                </a:lnTo>
                <a:lnTo>
                  <a:pt x="1600200" y="12192"/>
                </a:lnTo>
                <a:lnTo>
                  <a:pt x="1600200" y="25908"/>
                </a:lnTo>
                <a:close/>
              </a:path>
              <a:path w="1626235" h="775970">
                <a:moveTo>
                  <a:pt x="1600200" y="763523"/>
                </a:moveTo>
                <a:lnTo>
                  <a:pt x="1600200" y="12192"/>
                </a:lnTo>
                <a:lnTo>
                  <a:pt x="1612392" y="25908"/>
                </a:lnTo>
                <a:lnTo>
                  <a:pt x="1626108" y="25908"/>
                </a:lnTo>
                <a:lnTo>
                  <a:pt x="1626108" y="749808"/>
                </a:lnTo>
                <a:lnTo>
                  <a:pt x="1612392" y="749808"/>
                </a:lnTo>
                <a:lnTo>
                  <a:pt x="1600200" y="763523"/>
                </a:lnTo>
                <a:close/>
              </a:path>
              <a:path w="1626235" h="775970">
                <a:moveTo>
                  <a:pt x="1626108" y="25908"/>
                </a:moveTo>
                <a:lnTo>
                  <a:pt x="1612392" y="25908"/>
                </a:lnTo>
                <a:lnTo>
                  <a:pt x="1600200" y="12192"/>
                </a:lnTo>
                <a:lnTo>
                  <a:pt x="1626108" y="12192"/>
                </a:lnTo>
                <a:lnTo>
                  <a:pt x="1626108" y="25908"/>
                </a:lnTo>
                <a:close/>
              </a:path>
              <a:path w="1626235" h="775970">
                <a:moveTo>
                  <a:pt x="25908" y="763523"/>
                </a:moveTo>
                <a:lnTo>
                  <a:pt x="12192" y="749808"/>
                </a:lnTo>
                <a:lnTo>
                  <a:pt x="25908" y="749808"/>
                </a:lnTo>
                <a:lnTo>
                  <a:pt x="25908" y="763523"/>
                </a:lnTo>
                <a:close/>
              </a:path>
              <a:path w="1626235" h="775970">
                <a:moveTo>
                  <a:pt x="1600200" y="763523"/>
                </a:moveTo>
                <a:lnTo>
                  <a:pt x="25908" y="763523"/>
                </a:lnTo>
                <a:lnTo>
                  <a:pt x="25908" y="749808"/>
                </a:lnTo>
                <a:lnTo>
                  <a:pt x="1600200" y="749808"/>
                </a:lnTo>
                <a:lnTo>
                  <a:pt x="1600200" y="763523"/>
                </a:lnTo>
                <a:close/>
              </a:path>
              <a:path w="1626235" h="775970">
                <a:moveTo>
                  <a:pt x="1626108" y="763523"/>
                </a:moveTo>
                <a:lnTo>
                  <a:pt x="1600200" y="763523"/>
                </a:lnTo>
                <a:lnTo>
                  <a:pt x="1612392" y="749808"/>
                </a:lnTo>
                <a:lnTo>
                  <a:pt x="1626108" y="749808"/>
                </a:lnTo>
                <a:lnTo>
                  <a:pt x="1626108" y="763523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971258" y="6136602"/>
            <a:ext cx="1005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F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rm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endParaRPr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83849" y="6410965"/>
            <a:ext cx="1381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Mme</a:t>
            </a:r>
            <a:r>
              <a:rPr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366091"/>
                </a:solidFill>
                <a:latin typeface="Calibri"/>
                <a:cs typeface="Calibri"/>
              </a:rPr>
              <a:t>PASSERA</a:t>
            </a:r>
            <a:endParaRPr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689862" y="7051547"/>
            <a:ext cx="1626235" cy="775970"/>
          </a:xfrm>
          <a:custGeom>
            <a:avLst/>
            <a:gdLst/>
            <a:ahLst/>
            <a:cxnLst/>
            <a:rect l="l" t="t" r="r" b="b"/>
            <a:pathLst>
              <a:path w="1626235" h="775970">
                <a:moveTo>
                  <a:pt x="1620012" y="775716"/>
                </a:moveTo>
                <a:lnTo>
                  <a:pt x="6096" y="775716"/>
                </a:lnTo>
                <a:lnTo>
                  <a:pt x="0" y="769619"/>
                </a:lnTo>
                <a:lnTo>
                  <a:pt x="0" y="4572"/>
                </a:lnTo>
                <a:lnTo>
                  <a:pt x="6096" y="0"/>
                </a:lnTo>
                <a:lnTo>
                  <a:pt x="1620012" y="0"/>
                </a:lnTo>
                <a:lnTo>
                  <a:pt x="1626108" y="4572"/>
                </a:lnTo>
                <a:lnTo>
                  <a:pt x="1626108" y="12192"/>
                </a:lnTo>
                <a:lnTo>
                  <a:pt x="25908" y="12192"/>
                </a:lnTo>
                <a:lnTo>
                  <a:pt x="13716" y="24384"/>
                </a:lnTo>
                <a:lnTo>
                  <a:pt x="25908" y="24384"/>
                </a:lnTo>
                <a:lnTo>
                  <a:pt x="25908" y="749808"/>
                </a:lnTo>
                <a:lnTo>
                  <a:pt x="13716" y="749808"/>
                </a:lnTo>
                <a:lnTo>
                  <a:pt x="25908" y="763523"/>
                </a:lnTo>
                <a:lnTo>
                  <a:pt x="1626108" y="763523"/>
                </a:lnTo>
                <a:lnTo>
                  <a:pt x="1626108" y="769619"/>
                </a:lnTo>
                <a:lnTo>
                  <a:pt x="1620012" y="775716"/>
                </a:lnTo>
                <a:close/>
              </a:path>
              <a:path w="1626235" h="775970">
                <a:moveTo>
                  <a:pt x="25908" y="24384"/>
                </a:moveTo>
                <a:lnTo>
                  <a:pt x="13716" y="24384"/>
                </a:lnTo>
                <a:lnTo>
                  <a:pt x="25908" y="12192"/>
                </a:lnTo>
                <a:lnTo>
                  <a:pt x="25908" y="24384"/>
                </a:lnTo>
                <a:close/>
              </a:path>
              <a:path w="1626235" h="775970">
                <a:moveTo>
                  <a:pt x="1600200" y="24384"/>
                </a:moveTo>
                <a:lnTo>
                  <a:pt x="25908" y="24384"/>
                </a:lnTo>
                <a:lnTo>
                  <a:pt x="25908" y="12192"/>
                </a:lnTo>
                <a:lnTo>
                  <a:pt x="1600200" y="12192"/>
                </a:lnTo>
                <a:lnTo>
                  <a:pt x="1600200" y="24384"/>
                </a:lnTo>
                <a:close/>
              </a:path>
              <a:path w="1626235" h="775970">
                <a:moveTo>
                  <a:pt x="1600200" y="763523"/>
                </a:moveTo>
                <a:lnTo>
                  <a:pt x="1600200" y="12192"/>
                </a:lnTo>
                <a:lnTo>
                  <a:pt x="1613916" y="24384"/>
                </a:lnTo>
                <a:lnTo>
                  <a:pt x="1626108" y="24384"/>
                </a:lnTo>
                <a:lnTo>
                  <a:pt x="1626108" y="749808"/>
                </a:lnTo>
                <a:lnTo>
                  <a:pt x="1613916" y="749808"/>
                </a:lnTo>
                <a:lnTo>
                  <a:pt x="1600200" y="763523"/>
                </a:lnTo>
                <a:close/>
              </a:path>
              <a:path w="1626235" h="775970">
                <a:moveTo>
                  <a:pt x="1626108" y="24384"/>
                </a:moveTo>
                <a:lnTo>
                  <a:pt x="1613916" y="24384"/>
                </a:lnTo>
                <a:lnTo>
                  <a:pt x="1600200" y="12192"/>
                </a:lnTo>
                <a:lnTo>
                  <a:pt x="1626108" y="12192"/>
                </a:lnTo>
                <a:lnTo>
                  <a:pt x="1626108" y="24384"/>
                </a:lnTo>
                <a:close/>
              </a:path>
              <a:path w="1626235" h="775970">
                <a:moveTo>
                  <a:pt x="25908" y="763523"/>
                </a:moveTo>
                <a:lnTo>
                  <a:pt x="13716" y="749808"/>
                </a:lnTo>
                <a:lnTo>
                  <a:pt x="25908" y="749808"/>
                </a:lnTo>
                <a:lnTo>
                  <a:pt x="25908" y="763523"/>
                </a:lnTo>
                <a:close/>
              </a:path>
              <a:path w="1626235" h="775970">
                <a:moveTo>
                  <a:pt x="1600200" y="763523"/>
                </a:moveTo>
                <a:lnTo>
                  <a:pt x="25908" y="763523"/>
                </a:lnTo>
                <a:lnTo>
                  <a:pt x="25908" y="749808"/>
                </a:lnTo>
                <a:lnTo>
                  <a:pt x="1600200" y="749808"/>
                </a:lnTo>
                <a:lnTo>
                  <a:pt x="1600200" y="763523"/>
                </a:lnTo>
                <a:close/>
              </a:path>
              <a:path w="1626235" h="775970">
                <a:moveTo>
                  <a:pt x="1626108" y="763523"/>
                </a:moveTo>
                <a:lnTo>
                  <a:pt x="1600200" y="763523"/>
                </a:lnTo>
                <a:lnTo>
                  <a:pt x="1613916" y="749808"/>
                </a:lnTo>
                <a:lnTo>
                  <a:pt x="1626108" y="749808"/>
                </a:lnTo>
                <a:lnTo>
                  <a:pt x="1626108" y="763523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940788" y="7137815"/>
            <a:ext cx="11271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325">
              <a:spcBef>
                <a:spcPts val="100"/>
              </a:spcBef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Formateur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Mme</a:t>
            </a:r>
            <a:r>
              <a:rPr spc="-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366091"/>
                </a:solidFill>
                <a:latin typeface="Calibri"/>
                <a:cs typeface="Calibri"/>
              </a:rPr>
              <a:t>PEJOT</a:t>
            </a:r>
            <a:endParaRPr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706626" y="8008620"/>
            <a:ext cx="1626235" cy="775970"/>
            <a:chOff x="2706624" y="8008620"/>
            <a:chExt cx="1626235" cy="775970"/>
          </a:xfrm>
        </p:grpSpPr>
        <p:sp>
          <p:nvSpPr>
            <p:cNvPr id="36" name="object 36"/>
            <p:cNvSpPr/>
            <p:nvPr/>
          </p:nvSpPr>
          <p:spPr>
            <a:xfrm>
              <a:off x="2720340" y="8020812"/>
              <a:ext cx="1600200" cy="749935"/>
            </a:xfrm>
            <a:custGeom>
              <a:avLst/>
              <a:gdLst/>
              <a:ahLst/>
              <a:cxnLst/>
              <a:rect l="l" t="t" r="r" b="b"/>
              <a:pathLst>
                <a:path w="1600200" h="749934">
                  <a:moveTo>
                    <a:pt x="1600199" y="749807"/>
                  </a:moveTo>
                  <a:lnTo>
                    <a:pt x="0" y="749807"/>
                  </a:lnTo>
                  <a:lnTo>
                    <a:pt x="0" y="0"/>
                  </a:lnTo>
                  <a:lnTo>
                    <a:pt x="1600199" y="0"/>
                  </a:lnTo>
                  <a:lnTo>
                    <a:pt x="1600199" y="749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706624" y="8008620"/>
              <a:ext cx="1626235" cy="775970"/>
            </a:xfrm>
            <a:custGeom>
              <a:avLst/>
              <a:gdLst/>
              <a:ahLst/>
              <a:cxnLst/>
              <a:rect l="l" t="t" r="r" b="b"/>
              <a:pathLst>
                <a:path w="1626235" h="775970">
                  <a:moveTo>
                    <a:pt x="1620012" y="775716"/>
                  </a:moveTo>
                  <a:lnTo>
                    <a:pt x="6096" y="775716"/>
                  </a:lnTo>
                  <a:lnTo>
                    <a:pt x="0" y="769619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620012" y="0"/>
                  </a:lnTo>
                  <a:lnTo>
                    <a:pt x="1626108" y="4572"/>
                  </a:lnTo>
                  <a:lnTo>
                    <a:pt x="1626108" y="12192"/>
                  </a:lnTo>
                  <a:lnTo>
                    <a:pt x="25908" y="12192"/>
                  </a:lnTo>
                  <a:lnTo>
                    <a:pt x="13716" y="24384"/>
                  </a:lnTo>
                  <a:lnTo>
                    <a:pt x="25908" y="24384"/>
                  </a:lnTo>
                  <a:lnTo>
                    <a:pt x="25908" y="749808"/>
                  </a:lnTo>
                  <a:lnTo>
                    <a:pt x="13716" y="749808"/>
                  </a:lnTo>
                  <a:lnTo>
                    <a:pt x="25908" y="762000"/>
                  </a:lnTo>
                  <a:lnTo>
                    <a:pt x="1626108" y="762000"/>
                  </a:lnTo>
                  <a:lnTo>
                    <a:pt x="1626108" y="769619"/>
                  </a:lnTo>
                  <a:lnTo>
                    <a:pt x="1620012" y="775716"/>
                  </a:lnTo>
                  <a:close/>
                </a:path>
                <a:path w="1626235" h="775970">
                  <a:moveTo>
                    <a:pt x="25908" y="24384"/>
                  </a:moveTo>
                  <a:lnTo>
                    <a:pt x="13716" y="24384"/>
                  </a:lnTo>
                  <a:lnTo>
                    <a:pt x="25908" y="12192"/>
                  </a:lnTo>
                  <a:lnTo>
                    <a:pt x="25908" y="24384"/>
                  </a:lnTo>
                  <a:close/>
                </a:path>
                <a:path w="1626235" h="775970">
                  <a:moveTo>
                    <a:pt x="1600200" y="24384"/>
                  </a:moveTo>
                  <a:lnTo>
                    <a:pt x="25908" y="24384"/>
                  </a:lnTo>
                  <a:lnTo>
                    <a:pt x="25908" y="12192"/>
                  </a:lnTo>
                  <a:lnTo>
                    <a:pt x="1600200" y="12192"/>
                  </a:lnTo>
                  <a:lnTo>
                    <a:pt x="1600200" y="24384"/>
                  </a:lnTo>
                  <a:close/>
                </a:path>
                <a:path w="1626235" h="775970">
                  <a:moveTo>
                    <a:pt x="1600200" y="762000"/>
                  </a:moveTo>
                  <a:lnTo>
                    <a:pt x="1600200" y="12192"/>
                  </a:lnTo>
                  <a:lnTo>
                    <a:pt x="1613916" y="24384"/>
                  </a:lnTo>
                  <a:lnTo>
                    <a:pt x="1626108" y="24384"/>
                  </a:lnTo>
                  <a:lnTo>
                    <a:pt x="1626108" y="749808"/>
                  </a:lnTo>
                  <a:lnTo>
                    <a:pt x="1613916" y="749808"/>
                  </a:lnTo>
                  <a:lnTo>
                    <a:pt x="1600200" y="762000"/>
                  </a:lnTo>
                  <a:close/>
                </a:path>
                <a:path w="1626235" h="775970">
                  <a:moveTo>
                    <a:pt x="1626108" y="24384"/>
                  </a:moveTo>
                  <a:lnTo>
                    <a:pt x="1613916" y="24384"/>
                  </a:lnTo>
                  <a:lnTo>
                    <a:pt x="1600200" y="12192"/>
                  </a:lnTo>
                  <a:lnTo>
                    <a:pt x="1626108" y="12192"/>
                  </a:lnTo>
                  <a:lnTo>
                    <a:pt x="1626108" y="24384"/>
                  </a:lnTo>
                  <a:close/>
                </a:path>
                <a:path w="1626235" h="775970">
                  <a:moveTo>
                    <a:pt x="25908" y="762000"/>
                  </a:moveTo>
                  <a:lnTo>
                    <a:pt x="13716" y="749808"/>
                  </a:lnTo>
                  <a:lnTo>
                    <a:pt x="25908" y="749808"/>
                  </a:lnTo>
                  <a:lnTo>
                    <a:pt x="25908" y="762000"/>
                  </a:lnTo>
                  <a:close/>
                </a:path>
                <a:path w="1626235" h="775970">
                  <a:moveTo>
                    <a:pt x="1600200" y="762000"/>
                  </a:moveTo>
                  <a:lnTo>
                    <a:pt x="25908" y="762000"/>
                  </a:lnTo>
                  <a:lnTo>
                    <a:pt x="25908" y="749808"/>
                  </a:lnTo>
                  <a:lnTo>
                    <a:pt x="1600200" y="749808"/>
                  </a:lnTo>
                  <a:lnTo>
                    <a:pt x="1600200" y="762000"/>
                  </a:lnTo>
                  <a:close/>
                </a:path>
                <a:path w="1626235" h="775970">
                  <a:moveTo>
                    <a:pt x="1626108" y="762000"/>
                  </a:moveTo>
                  <a:lnTo>
                    <a:pt x="1600200" y="762000"/>
                  </a:lnTo>
                  <a:lnTo>
                    <a:pt x="1613916" y="749808"/>
                  </a:lnTo>
                  <a:lnTo>
                    <a:pt x="1626108" y="749808"/>
                  </a:lnTo>
                  <a:lnTo>
                    <a:pt x="1626108" y="76200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911878" y="8094961"/>
            <a:ext cx="1218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6045">
              <a:spcBef>
                <a:spcPts val="100"/>
              </a:spcBef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Formateur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Mme</a:t>
            </a:r>
            <a:r>
              <a:rPr spc="-6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ROCHE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95132" y="8177527"/>
            <a:ext cx="1624965" cy="775970"/>
            <a:chOff x="836675" y="7979664"/>
            <a:chExt cx="1624965" cy="775970"/>
          </a:xfrm>
        </p:grpSpPr>
        <p:sp>
          <p:nvSpPr>
            <p:cNvPr id="40" name="object 40"/>
            <p:cNvSpPr/>
            <p:nvPr/>
          </p:nvSpPr>
          <p:spPr>
            <a:xfrm>
              <a:off x="848868" y="7993380"/>
              <a:ext cx="1600200" cy="749935"/>
            </a:xfrm>
            <a:custGeom>
              <a:avLst/>
              <a:gdLst/>
              <a:ahLst/>
              <a:cxnLst/>
              <a:rect l="l" t="t" r="r" b="b"/>
              <a:pathLst>
                <a:path w="1600200" h="749934">
                  <a:moveTo>
                    <a:pt x="1600199" y="749807"/>
                  </a:moveTo>
                  <a:lnTo>
                    <a:pt x="0" y="749807"/>
                  </a:lnTo>
                  <a:lnTo>
                    <a:pt x="0" y="0"/>
                  </a:lnTo>
                  <a:lnTo>
                    <a:pt x="1600199" y="0"/>
                  </a:lnTo>
                  <a:lnTo>
                    <a:pt x="1600199" y="749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6675" y="7979664"/>
              <a:ext cx="1624965" cy="775970"/>
            </a:xfrm>
            <a:custGeom>
              <a:avLst/>
              <a:gdLst/>
              <a:ahLst/>
              <a:cxnLst/>
              <a:rect l="l" t="t" r="r" b="b"/>
              <a:pathLst>
                <a:path w="1624964" h="775970">
                  <a:moveTo>
                    <a:pt x="1620012" y="775716"/>
                  </a:moveTo>
                  <a:lnTo>
                    <a:pt x="6096" y="775716"/>
                  </a:lnTo>
                  <a:lnTo>
                    <a:pt x="0" y="771143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1620012" y="0"/>
                  </a:lnTo>
                  <a:lnTo>
                    <a:pt x="1624584" y="6096"/>
                  </a:lnTo>
                  <a:lnTo>
                    <a:pt x="1624584" y="13716"/>
                  </a:lnTo>
                  <a:lnTo>
                    <a:pt x="24384" y="13716"/>
                  </a:lnTo>
                  <a:lnTo>
                    <a:pt x="12192" y="25908"/>
                  </a:lnTo>
                  <a:lnTo>
                    <a:pt x="24384" y="25908"/>
                  </a:lnTo>
                  <a:lnTo>
                    <a:pt x="24384" y="751332"/>
                  </a:lnTo>
                  <a:lnTo>
                    <a:pt x="12192" y="751332"/>
                  </a:lnTo>
                  <a:lnTo>
                    <a:pt x="24384" y="763524"/>
                  </a:lnTo>
                  <a:lnTo>
                    <a:pt x="1624584" y="763524"/>
                  </a:lnTo>
                  <a:lnTo>
                    <a:pt x="1624584" y="771143"/>
                  </a:lnTo>
                  <a:lnTo>
                    <a:pt x="1620012" y="775716"/>
                  </a:lnTo>
                  <a:close/>
                </a:path>
                <a:path w="1624964" h="775970">
                  <a:moveTo>
                    <a:pt x="24384" y="25908"/>
                  </a:moveTo>
                  <a:lnTo>
                    <a:pt x="12192" y="25908"/>
                  </a:lnTo>
                  <a:lnTo>
                    <a:pt x="24384" y="13716"/>
                  </a:lnTo>
                  <a:lnTo>
                    <a:pt x="24384" y="25908"/>
                  </a:lnTo>
                  <a:close/>
                </a:path>
                <a:path w="1624964" h="775970">
                  <a:moveTo>
                    <a:pt x="1600200" y="25908"/>
                  </a:moveTo>
                  <a:lnTo>
                    <a:pt x="24384" y="25908"/>
                  </a:lnTo>
                  <a:lnTo>
                    <a:pt x="24384" y="13716"/>
                  </a:lnTo>
                  <a:lnTo>
                    <a:pt x="1600200" y="13716"/>
                  </a:lnTo>
                  <a:lnTo>
                    <a:pt x="1600200" y="25908"/>
                  </a:lnTo>
                  <a:close/>
                </a:path>
                <a:path w="1624964" h="775970">
                  <a:moveTo>
                    <a:pt x="1600200" y="763524"/>
                  </a:moveTo>
                  <a:lnTo>
                    <a:pt x="1600200" y="13716"/>
                  </a:lnTo>
                  <a:lnTo>
                    <a:pt x="1612392" y="25908"/>
                  </a:lnTo>
                  <a:lnTo>
                    <a:pt x="1624584" y="25908"/>
                  </a:lnTo>
                  <a:lnTo>
                    <a:pt x="1624584" y="751332"/>
                  </a:lnTo>
                  <a:lnTo>
                    <a:pt x="1612392" y="751332"/>
                  </a:lnTo>
                  <a:lnTo>
                    <a:pt x="1600200" y="763524"/>
                  </a:lnTo>
                  <a:close/>
                </a:path>
                <a:path w="1624964" h="775970">
                  <a:moveTo>
                    <a:pt x="1624584" y="25908"/>
                  </a:moveTo>
                  <a:lnTo>
                    <a:pt x="1612392" y="25908"/>
                  </a:lnTo>
                  <a:lnTo>
                    <a:pt x="1600200" y="13716"/>
                  </a:lnTo>
                  <a:lnTo>
                    <a:pt x="1624584" y="13716"/>
                  </a:lnTo>
                  <a:lnTo>
                    <a:pt x="1624584" y="25908"/>
                  </a:lnTo>
                  <a:close/>
                </a:path>
                <a:path w="1624964" h="775970">
                  <a:moveTo>
                    <a:pt x="24384" y="763524"/>
                  </a:moveTo>
                  <a:lnTo>
                    <a:pt x="12192" y="751332"/>
                  </a:lnTo>
                  <a:lnTo>
                    <a:pt x="24384" y="751332"/>
                  </a:lnTo>
                  <a:lnTo>
                    <a:pt x="24384" y="763524"/>
                  </a:lnTo>
                  <a:close/>
                </a:path>
                <a:path w="1624964" h="775970">
                  <a:moveTo>
                    <a:pt x="1600200" y="763524"/>
                  </a:moveTo>
                  <a:lnTo>
                    <a:pt x="24384" y="763524"/>
                  </a:lnTo>
                  <a:lnTo>
                    <a:pt x="24384" y="751332"/>
                  </a:lnTo>
                  <a:lnTo>
                    <a:pt x="1600200" y="751332"/>
                  </a:lnTo>
                  <a:lnTo>
                    <a:pt x="1600200" y="763524"/>
                  </a:lnTo>
                  <a:close/>
                </a:path>
                <a:path w="1624964" h="775970">
                  <a:moveTo>
                    <a:pt x="1624584" y="763524"/>
                  </a:moveTo>
                  <a:lnTo>
                    <a:pt x="1600200" y="763524"/>
                  </a:lnTo>
                  <a:lnTo>
                    <a:pt x="1612392" y="751332"/>
                  </a:lnTo>
                  <a:lnTo>
                    <a:pt x="1624584" y="751332"/>
                  </a:lnTo>
                  <a:lnTo>
                    <a:pt x="1624584" y="763524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97817" y="8264591"/>
            <a:ext cx="1274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spcBef>
                <a:spcPts val="100"/>
              </a:spcBef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Formateur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 Mme</a:t>
            </a:r>
            <a:r>
              <a:rPr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GUERCI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382859" y="3779413"/>
            <a:ext cx="5947040" cy="3784410"/>
            <a:chOff x="1276226" y="3782647"/>
            <a:chExt cx="5947040" cy="3784410"/>
          </a:xfrm>
        </p:grpSpPr>
        <p:sp>
          <p:nvSpPr>
            <p:cNvPr id="44" name="object 44"/>
            <p:cNvSpPr/>
            <p:nvPr/>
          </p:nvSpPr>
          <p:spPr>
            <a:xfrm>
              <a:off x="1276226" y="3782647"/>
              <a:ext cx="3741251" cy="401320"/>
            </a:xfrm>
            <a:custGeom>
              <a:avLst/>
              <a:gdLst/>
              <a:ahLst/>
              <a:cxnLst/>
              <a:rect l="l" t="t" r="r" b="b"/>
              <a:pathLst>
                <a:path w="2397760" h="401320">
                  <a:moveTo>
                    <a:pt x="25908" y="27432"/>
                  </a:moveTo>
                  <a:lnTo>
                    <a:pt x="0" y="27432"/>
                  </a:lnTo>
                  <a:lnTo>
                    <a:pt x="0" y="400812"/>
                  </a:lnTo>
                  <a:lnTo>
                    <a:pt x="25908" y="400812"/>
                  </a:lnTo>
                  <a:lnTo>
                    <a:pt x="25908" y="27432"/>
                  </a:lnTo>
                  <a:close/>
                </a:path>
                <a:path w="2397760" h="401320">
                  <a:moveTo>
                    <a:pt x="2397239" y="0"/>
                  </a:moveTo>
                  <a:lnTo>
                    <a:pt x="13716" y="0"/>
                  </a:lnTo>
                  <a:lnTo>
                    <a:pt x="13716" y="24384"/>
                  </a:lnTo>
                  <a:lnTo>
                    <a:pt x="2397239" y="25908"/>
                  </a:lnTo>
                  <a:lnTo>
                    <a:pt x="2397239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520831" y="6419583"/>
              <a:ext cx="1702435" cy="1147474"/>
            </a:xfrm>
            <a:custGeom>
              <a:avLst/>
              <a:gdLst/>
              <a:ahLst/>
              <a:cxnLst/>
              <a:rect l="l" t="t" r="r" b="b"/>
              <a:pathLst>
                <a:path w="1702434" h="1460500">
                  <a:moveTo>
                    <a:pt x="1696212" y="1459992"/>
                  </a:moveTo>
                  <a:lnTo>
                    <a:pt x="6096" y="1459992"/>
                  </a:lnTo>
                  <a:lnTo>
                    <a:pt x="0" y="1453896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1696212" y="0"/>
                  </a:lnTo>
                  <a:lnTo>
                    <a:pt x="1702308" y="6096"/>
                  </a:lnTo>
                  <a:lnTo>
                    <a:pt x="1702308" y="13716"/>
                  </a:lnTo>
                  <a:lnTo>
                    <a:pt x="25908" y="13716"/>
                  </a:lnTo>
                  <a:lnTo>
                    <a:pt x="13716" y="25908"/>
                  </a:lnTo>
                  <a:lnTo>
                    <a:pt x="25908" y="25908"/>
                  </a:lnTo>
                  <a:lnTo>
                    <a:pt x="25908" y="1434083"/>
                  </a:lnTo>
                  <a:lnTo>
                    <a:pt x="13716" y="1434083"/>
                  </a:lnTo>
                  <a:lnTo>
                    <a:pt x="25908" y="1446275"/>
                  </a:lnTo>
                  <a:lnTo>
                    <a:pt x="1702308" y="1446275"/>
                  </a:lnTo>
                  <a:lnTo>
                    <a:pt x="1702308" y="1453896"/>
                  </a:lnTo>
                  <a:lnTo>
                    <a:pt x="1696212" y="1459992"/>
                  </a:lnTo>
                  <a:close/>
                </a:path>
                <a:path w="1702434" h="1460500">
                  <a:moveTo>
                    <a:pt x="25908" y="25908"/>
                  </a:moveTo>
                  <a:lnTo>
                    <a:pt x="13716" y="25908"/>
                  </a:lnTo>
                  <a:lnTo>
                    <a:pt x="25908" y="13716"/>
                  </a:lnTo>
                  <a:lnTo>
                    <a:pt x="25908" y="25908"/>
                  </a:lnTo>
                  <a:close/>
                </a:path>
                <a:path w="1702434" h="1460500">
                  <a:moveTo>
                    <a:pt x="1676400" y="25908"/>
                  </a:moveTo>
                  <a:lnTo>
                    <a:pt x="25908" y="25908"/>
                  </a:lnTo>
                  <a:lnTo>
                    <a:pt x="25908" y="13716"/>
                  </a:lnTo>
                  <a:lnTo>
                    <a:pt x="1676400" y="13716"/>
                  </a:lnTo>
                  <a:lnTo>
                    <a:pt x="1676400" y="25908"/>
                  </a:lnTo>
                  <a:close/>
                </a:path>
                <a:path w="1702434" h="1460500">
                  <a:moveTo>
                    <a:pt x="1676400" y="1446275"/>
                  </a:moveTo>
                  <a:lnTo>
                    <a:pt x="1676400" y="13716"/>
                  </a:lnTo>
                  <a:lnTo>
                    <a:pt x="1690116" y="25908"/>
                  </a:lnTo>
                  <a:lnTo>
                    <a:pt x="1702308" y="25908"/>
                  </a:lnTo>
                  <a:lnTo>
                    <a:pt x="1702308" y="1434083"/>
                  </a:lnTo>
                  <a:lnTo>
                    <a:pt x="1690116" y="1434083"/>
                  </a:lnTo>
                  <a:lnTo>
                    <a:pt x="1676400" y="1446275"/>
                  </a:lnTo>
                  <a:close/>
                </a:path>
                <a:path w="1702434" h="1460500">
                  <a:moveTo>
                    <a:pt x="1702308" y="25908"/>
                  </a:moveTo>
                  <a:lnTo>
                    <a:pt x="1690116" y="25908"/>
                  </a:lnTo>
                  <a:lnTo>
                    <a:pt x="1676400" y="13716"/>
                  </a:lnTo>
                  <a:lnTo>
                    <a:pt x="1702308" y="13716"/>
                  </a:lnTo>
                  <a:lnTo>
                    <a:pt x="1702308" y="25908"/>
                  </a:lnTo>
                  <a:close/>
                </a:path>
                <a:path w="1702434" h="1460500">
                  <a:moveTo>
                    <a:pt x="25908" y="1446275"/>
                  </a:moveTo>
                  <a:lnTo>
                    <a:pt x="13716" y="1434083"/>
                  </a:lnTo>
                  <a:lnTo>
                    <a:pt x="25908" y="1434083"/>
                  </a:lnTo>
                  <a:lnTo>
                    <a:pt x="25908" y="1446275"/>
                  </a:lnTo>
                  <a:close/>
                </a:path>
                <a:path w="1702434" h="1460500">
                  <a:moveTo>
                    <a:pt x="1676400" y="1446275"/>
                  </a:moveTo>
                  <a:lnTo>
                    <a:pt x="25908" y="1446275"/>
                  </a:lnTo>
                  <a:lnTo>
                    <a:pt x="25908" y="1434083"/>
                  </a:lnTo>
                  <a:lnTo>
                    <a:pt x="1676400" y="1434083"/>
                  </a:lnTo>
                  <a:lnTo>
                    <a:pt x="1676400" y="1446275"/>
                  </a:lnTo>
                  <a:close/>
                </a:path>
                <a:path w="1702434" h="1460500">
                  <a:moveTo>
                    <a:pt x="1702308" y="1446275"/>
                  </a:moveTo>
                  <a:lnTo>
                    <a:pt x="1676400" y="1446275"/>
                  </a:lnTo>
                  <a:lnTo>
                    <a:pt x="1690116" y="1434083"/>
                  </a:lnTo>
                  <a:lnTo>
                    <a:pt x="1702308" y="1434083"/>
                  </a:lnTo>
                  <a:lnTo>
                    <a:pt x="1702308" y="1446275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5769626" y="6434782"/>
            <a:ext cx="13893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92125">
              <a:spcBef>
                <a:spcPts val="100"/>
              </a:spcBef>
            </a:pP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ASH 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 err="1">
                <a:solidFill>
                  <a:srgbClr val="366091"/>
                </a:solidFill>
                <a:latin typeface="Calibri"/>
                <a:cs typeface="Calibri"/>
              </a:rPr>
              <a:t>Mme</a:t>
            </a:r>
            <a:r>
              <a:rPr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CEBRIAN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798349" y="7083620"/>
            <a:ext cx="1408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Mme</a:t>
            </a:r>
            <a:r>
              <a:rPr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CAMARA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236902" y="2663279"/>
            <a:ext cx="1777364" cy="711835"/>
          </a:xfrm>
          <a:custGeom>
            <a:avLst/>
            <a:gdLst/>
            <a:ahLst/>
            <a:cxnLst/>
            <a:rect l="l" t="t" r="r" b="b"/>
            <a:pathLst>
              <a:path w="1777365" h="711835">
                <a:moveTo>
                  <a:pt x="1772412" y="711708"/>
                </a:moveTo>
                <a:lnTo>
                  <a:pt x="6096" y="711708"/>
                </a:lnTo>
                <a:lnTo>
                  <a:pt x="0" y="705612"/>
                </a:lnTo>
                <a:lnTo>
                  <a:pt x="0" y="6096"/>
                </a:lnTo>
                <a:lnTo>
                  <a:pt x="6096" y="0"/>
                </a:lnTo>
                <a:lnTo>
                  <a:pt x="1772412" y="0"/>
                </a:lnTo>
                <a:lnTo>
                  <a:pt x="1776984" y="6096"/>
                </a:lnTo>
                <a:lnTo>
                  <a:pt x="1776984" y="12192"/>
                </a:lnTo>
                <a:lnTo>
                  <a:pt x="24384" y="12192"/>
                </a:lnTo>
                <a:lnTo>
                  <a:pt x="12192" y="25908"/>
                </a:lnTo>
                <a:lnTo>
                  <a:pt x="24384" y="25908"/>
                </a:lnTo>
                <a:lnTo>
                  <a:pt x="24384" y="685800"/>
                </a:lnTo>
                <a:lnTo>
                  <a:pt x="12192" y="685800"/>
                </a:lnTo>
                <a:lnTo>
                  <a:pt x="24384" y="697992"/>
                </a:lnTo>
                <a:lnTo>
                  <a:pt x="1776984" y="697992"/>
                </a:lnTo>
                <a:lnTo>
                  <a:pt x="1776984" y="705612"/>
                </a:lnTo>
                <a:lnTo>
                  <a:pt x="1772412" y="711708"/>
                </a:lnTo>
                <a:close/>
              </a:path>
              <a:path w="1777365" h="711835">
                <a:moveTo>
                  <a:pt x="24384" y="25908"/>
                </a:moveTo>
                <a:lnTo>
                  <a:pt x="12192" y="25908"/>
                </a:lnTo>
                <a:lnTo>
                  <a:pt x="24384" y="12192"/>
                </a:lnTo>
                <a:lnTo>
                  <a:pt x="24384" y="25908"/>
                </a:lnTo>
                <a:close/>
              </a:path>
              <a:path w="1777365" h="711835">
                <a:moveTo>
                  <a:pt x="1752600" y="25908"/>
                </a:moveTo>
                <a:lnTo>
                  <a:pt x="24384" y="25908"/>
                </a:lnTo>
                <a:lnTo>
                  <a:pt x="24384" y="12192"/>
                </a:lnTo>
                <a:lnTo>
                  <a:pt x="1752600" y="12192"/>
                </a:lnTo>
                <a:lnTo>
                  <a:pt x="1752600" y="25908"/>
                </a:lnTo>
                <a:close/>
              </a:path>
              <a:path w="1777365" h="711835">
                <a:moveTo>
                  <a:pt x="1752600" y="697992"/>
                </a:moveTo>
                <a:lnTo>
                  <a:pt x="1752600" y="12192"/>
                </a:lnTo>
                <a:lnTo>
                  <a:pt x="1764792" y="25908"/>
                </a:lnTo>
                <a:lnTo>
                  <a:pt x="1776984" y="25908"/>
                </a:lnTo>
                <a:lnTo>
                  <a:pt x="1776984" y="685800"/>
                </a:lnTo>
                <a:lnTo>
                  <a:pt x="1764792" y="685800"/>
                </a:lnTo>
                <a:lnTo>
                  <a:pt x="1752600" y="697992"/>
                </a:lnTo>
                <a:close/>
              </a:path>
              <a:path w="1777365" h="711835">
                <a:moveTo>
                  <a:pt x="1776984" y="25908"/>
                </a:moveTo>
                <a:lnTo>
                  <a:pt x="1764792" y="25908"/>
                </a:lnTo>
                <a:lnTo>
                  <a:pt x="1752600" y="12192"/>
                </a:lnTo>
                <a:lnTo>
                  <a:pt x="1776984" y="12192"/>
                </a:lnTo>
                <a:lnTo>
                  <a:pt x="1776984" y="25908"/>
                </a:lnTo>
                <a:close/>
              </a:path>
              <a:path w="1777365" h="711835">
                <a:moveTo>
                  <a:pt x="24384" y="697992"/>
                </a:moveTo>
                <a:lnTo>
                  <a:pt x="12192" y="685800"/>
                </a:lnTo>
                <a:lnTo>
                  <a:pt x="24384" y="685800"/>
                </a:lnTo>
                <a:lnTo>
                  <a:pt x="24384" y="697992"/>
                </a:lnTo>
                <a:close/>
              </a:path>
              <a:path w="1777365" h="711835">
                <a:moveTo>
                  <a:pt x="1752600" y="697992"/>
                </a:moveTo>
                <a:lnTo>
                  <a:pt x="24384" y="697992"/>
                </a:lnTo>
                <a:lnTo>
                  <a:pt x="24384" y="685800"/>
                </a:lnTo>
                <a:lnTo>
                  <a:pt x="1752600" y="685800"/>
                </a:lnTo>
                <a:lnTo>
                  <a:pt x="1752600" y="697992"/>
                </a:lnTo>
                <a:close/>
              </a:path>
              <a:path w="1777365" h="711835">
                <a:moveTo>
                  <a:pt x="1776984" y="697992"/>
                </a:moveTo>
                <a:lnTo>
                  <a:pt x="1752600" y="697992"/>
                </a:lnTo>
                <a:lnTo>
                  <a:pt x="1764792" y="685800"/>
                </a:lnTo>
                <a:lnTo>
                  <a:pt x="1776984" y="685800"/>
                </a:lnTo>
                <a:lnTo>
                  <a:pt x="1776984" y="697992"/>
                </a:lnTo>
                <a:close/>
              </a:path>
            </a:pathLst>
          </a:custGeom>
          <a:solidFill>
            <a:srgbClr val="385D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448129" y="2733825"/>
            <a:ext cx="14789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marR="5080" indent="-219710">
              <a:spcBef>
                <a:spcPts val="100"/>
              </a:spcBef>
            </a:pP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me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pc="-20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dirty="0">
                <a:solidFill>
                  <a:srgbClr val="366091"/>
                </a:solidFill>
                <a:latin typeface="Calibri"/>
                <a:cs typeface="Calibri"/>
              </a:rPr>
              <a:t>e  </a:t>
            </a:r>
            <a:r>
              <a:rPr spc="-5" dirty="0">
                <a:solidFill>
                  <a:srgbClr val="366091"/>
                </a:solidFill>
                <a:latin typeface="Calibri"/>
                <a:cs typeface="Calibri"/>
              </a:rPr>
              <a:t>Mme</a:t>
            </a:r>
            <a:r>
              <a:rPr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pc="-45" dirty="0">
                <a:solidFill>
                  <a:srgbClr val="366091"/>
                </a:solidFill>
                <a:latin typeface="Calibri"/>
                <a:cs typeface="Calibri"/>
              </a:rPr>
              <a:t>PAUL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73881" y="1718123"/>
            <a:ext cx="7436940" cy="8756132"/>
            <a:chOff x="-32704" y="2206751"/>
            <a:chExt cx="7538030" cy="8756132"/>
          </a:xfrm>
        </p:grpSpPr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131" y="2206751"/>
              <a:ext cx="629411" cy="72847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1218" y="5290984"/>
              <a:ext cx="691895" cy="75437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099138" y="6396482"/>
              <a:ext cx="231603" cy="45719"/>
            </a:xfrm>
            <a:custGeom>
              <a:avLst/>
              <a:gdLst/>
              <a:ahLst/>
              <a:cxnLst/>
              <a:rect l="l" t="t" r="r" b="b"/>
              <a:pathLst>
                <a:path w="478789" h="29210">
                  <a:moveTo>
                    <a:pt x="478535" y="28955"/>
                  </a:moveTo>
                  <a:lnTo>
                    <a:pt x="0" y="28955"/>
                  </a:lnTo>
                  <a:lnTo>
                    <a:pt x="0" y="0"/>
                  </a:lnTo>
                  <a:lnTo>
                    <a:pt x="478535" y="0"/>
                  </a:lnTo>
                  <a:lnTo>
                    <a:pt x="478535" y="28955"/>
                  </a:lnTo>
                  <a:close/>
                </a:path>
              </a:pathLst>
            </a:custGeom>
            <a:solidFill>
              <a:srgbClr val="497E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70293" y="6301296"/>
              <a:ext cx="522732" cy="68579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2704" y="7492926"/>
              <a:ext cx="661415" cy="81686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91212" y="8853448"/>
              <a:ext cx="1614114" cy="1415993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440680" y="8232648"/>
              <a:ext cx="1640205" cy="1435100"/>
            </a:xfrm>
            <a:custGeom>
              <a:avLst/>
              <a:gdLst/>
              <a:ahLst/>
              <a:cxnLst/>
              <a:rect l="l" t="t" r="r" b="b"/>
              <a:pathLst>
                <a:path w="1640204" h="1435100">
                  <a:moveTo>
                    <a:pt x="53339" y="1384300"/>
                  </a:moveTo>
                  <a:lnTo>
                    <a:pt x="22859" y="1384300"/>
                  </a:lnTo>
                  <a:lnTo>
                    <a:pt x="13716" y="1358900"/>
                  </a:lnTo>
                  <a:lnTo>
                    <a:pt x="4571" y="1320800"/>
                  </a:lnTo>
                  <a:lnTo>
                    <a:pt x="3048" y="1308100"/>
                  </a:lnTo>
                  <a:lnTo>
                    <a:pt x="0" y="1257300"/>
                  </a:lnTo>
                  <a:lnTo>
                    <a:pt x="1523" y="1231900"/>
                  </a:lnTo>
                  <a:lnTo>
                    <a:pt x="4571" y="1193800"/>
                  </a:lnTo>
                  <a:lnTo>
                    <a:pt x="9143" y="1155700"/>
                  </a:lnTo>
                  <a:lnTo>
                    <a:pt x="15239" y="1130300"/>
                  </a:lnTo>
                  <a:lnTo>
                    <a:pt x="22859" y="1092200"/>
                  </a:lnTo>
                  <a:lnTo>
                    <a:pt x="32003" y="1054100"/>
                  </a:lnTo>
                  <a:lnTo>
                    <a:pt x="42671" y="1016000"/>
                  </a:lnTo>
                  <a:lnTo>
                    <a:pt x="67055" y="939800"/>
                  </a:lnTo>
                  <a:lnTo>
                    <a:pt x="80771" y="901700"/>
                  </a:lnTo>
                  <a:lnTo>
                    <a:pt x="111251" y="825500"/>
                  </a:lnTo>
                  <a:lnTo>
                    <a:pt x="128016" y="787400"/>
                  </a:lnTo>
                  <a:lnTo>
                    <a:pt x="164591" y="711200"/>
                  </a:lnTo>
                  <a:lnTo>
                    <a:pt x="204216" y="635000"/>
                  </a:lnTo>
                  <a:lnTo>
                    <a:pt x="225551" y="609600"/>
                  </a:lnTo>
                  <a:lnTo>
                    <a:pt x="246887" y="571500"/>
                  </a:lnTo>
                  <a:lnTo>
                    <a:pt x="269748" y="546100"/>
                  </a:lnTo>
                  <a:lnTo>
                    <a:pt x="291083" y="508000"/>
                  </a:lnTo>
                  <a:lnTo>
                    <a:pt x="336803" y="457200"/>
                  </a:lnTo>
                  <a:lnTo>
                    <a:pt x="361187" y="431800"/>
                  </a:lnTo>
                  <a:lnTo>
                    <a:pt x="374903" y="419100"/>
                  </a:lnTo>
                  <a:lnTo>
                    <a:pt x="387096" y="419100"/>
                  </a:lnTo>
                  <a:lnTo>
                    <a:pt x="400812" y="406400"/>
                  </a:lnTo>
                  <a:lnTo>
                    <a:pt x="416051" y="393700"/>
                  </a:lnTo>
                  <a:lnTo>
                    <a:pt x="429767" y="381000"/>
                  </a:lnTo>
                  <a:lnTo>
                    <a:pt x="446532" y="368300"/>
                  </a:lnTo>
                  <a:lnTo>
                    <a:pt x="461771" y="355600"/>
                  </a:lnTo>
                  <a:lnTo>
                    <a:pt x="480059" y="342900"/>
                  </a:lnTo>
                  <a:lnTo>
                    <a:pt x="515112" y="317500"/>
                  </a:lnTo>
                  <a:lnTo>
                    <a:pt x="553212" y="304800"/>
                  </a:lnTo>
                  <a:lnTo>
                    <a:pt x="591312" y="279400"/>
                  </a:lnTo>
                  <a:lnTo>
                    <a:pt x="632459" y="254000"/>
                  </a:lnTo>
                  <a:lnTo>
                    <a:pt x="675132" y="241300"/>
                  </a:lnTo>
                  <a:lnTo>
                    <a:pt x="763523" y="190500"/>
                  </a:lnTo>
                  <a:lnTo>
                    <a:pt x="809243" y="177800"/>
                  </a:lnTo>
                  <a:lnTo>
                    <a:pt x="854964" y="152400"/>
                  </a:lnTo>
                  <a:lnTo>
                    <a:pt x="900684" y="139700"/>
                  </a:lnTo>
                  <a:lnTo>
                    <a:pt x="947927" y="114300"/>
                  </a:lnTo>
                  <a:lnTo>
                    <a:pt x="1040891" y="88900"/>
                  </a:lnTo>
                  <a:lnTo>
                    <a:pt x="1219200" y="38100"/>
                  </a:lnTo>
                  <a:lnTo>
                    <a:pt x="1301496" y="12700"/>
                  </a:lnTo>
                  <a:lnTo>
                    <a:pt x="1339596" y="12700"/>
                  </a:lnTo>
                  <a:lnTo>
                    <a:pt x="1376171" y="0"/>
                  </a:lnTo>
                  <a:lnTo>
                    <a:pt x="1556003" y="0"/>
                  </a:lnTo>
                  <a:lnTo>
                    <a:pt x="1574291" y="12700"/>
                  </a:lnTo>
                  <a:lnTo>
                    <a:pt x="1589532" y="25400"/>
                  </a:lnTo>
                  <a:lnTo>
                    <a:pt x="1380743" y="25400"/>
                  </a:lnTo>
                  <a:lnTo>
                    <a:pt x="1344167" y="38100"/>
                  </a:lnTo>
                  <a:lnTo>
                    <a:pt x="1306067" y="38100"/>
                  </a:lnTo>
                  <a:lnTo>
                    <a:pt x="1266443" y="50800"/>
                  </a:lnTo>
                  <a:lnTo>
                    <a:pt x="1225296" y="63500"/>
                  </a:lnTo>
                  <a:lnTo>
                    <a:pt x="1182623" y="76200"/>
                  </a:lnTo>
                  <a:lnTo>
                    <a:pt x="1138427" y="76200"/>
                  </a:lnTo>
                  <a:lnTo>
                    <a:pt x="1094232" y="101600"/>
                  </a:lnTo>
                  <a:lnTo>
                    <a:pt x="957071" y="139700"/>
                  </a:lnTo>
                  <a:lnTo>
                    <a:pt x="911351" y="165100"/>
                  </a:lnTo>
                  <a:lnTo>
                    <a:pt x="864107" y="177800"/>
                  </a:lnTo>
                  <a:lnTo>
                    <a:pt x="818387" y="203200"/>
                  </a:lnTo>
                  <a:lnTo>
                    <a:pt x="774191" y="215900"/>
                  </a:lnTo>
                  <a:lnTo>
                    <a:pt x="729996" y="241300"/>
                  </a:lnTo>
                  <a:lnTo>
                    <a:pt x="687323" y="254000"/>
                  </a:lnTo>
                  <a:lnTo>
                    <a:pt x="644651" y="279400"/>
                  </a:lnTo>
                  <a:lnTo>
                    <a:pt x="565403" y="317500"/>
                  </a:lnTo>
                  <a:lnTo>
                    <a:pt x="528827" y="342900"/>
                  </a:lnTo>
                  <a:lnTo>
                    <a:pt x="493775" y="368300"/>
                  </a:lnTo>
                  <a:lnTo>
                    <a:pt x="460248" y="393700"/>
                  </a:lnTo>
                  <a:lnTo>
                    <a:pt x="445007" y="393700"/>
                  </a:lnTo>
                  <a:lnTo>
                    <a:pt x="390143" y="444500"/>
                  </a:lnTo>
                  <a:lnTo>
                    <a:pt x="379475" y="457200"/>
                  </a:lnTo>
                  <a:lnTo>
                    <a:pt x="367283" y="469900"/>
                  </a:lnTo>
                  <a:lnTo>
                    <a:pt x="356616" y="469900"/>
                  </a:lnTo>
                  <a:lnTo>
                    <a:pt x="333755" y="495300"/>
                  </a:lnTo>
                  <a:lnTo>
                    <a:pt x="310896" y="533400"/>
                  </a:lnTo>
                  <a:lnTo>
                    <a:pt x="268223" y="584200"/>
                  </a:lnTo>
                  <a:lnTo>
                    <a:pt x="246887" y="622300"/>
                  </a:lnTo>
                  <a:lnTo>
                    <a:pt x="227075" y="647700"/>
                  </a:lnTo>
                  <a:lnTo>
                    <a:pt x="187451" y="723900"/>
                  </a:lnTo>
                  <a:lnTo>
                    <a:pt x="169164" y="762000"/>
                  </a:lnTo>
                  <a:lnTo>
                    <a:pt x="118871" y="876300"/>
                  </a:lnTo>
                  <a:lnTo>
                    <a:pt x="91439" y="952500"/>
                  </a:lnTo>
                  <a:lnTo>
                    <a:pt x="67055" y="1028700"/>
                  </a:lnTo>
                  <a:lnTo>
                    <a:pt x="56387" y="1066800"/>
                  </a:lnTo>
                  <a:lnTo>
                    <a:pt x="41148" y="1130300"/>
                  </a:lnTo>
                  <a:lnTo>
                    <a:pt x="35051" y="1168400"/>
                  </a:lnTo>
                  <a:lnTo>
                    <a:pt x="30480" y="1193800"/>
                  </a:lnTo>
                  <a:lnTo>
                    <a:pt x="27432" y="1231900"/>
                  </a:lnTo>
                  <a:lnTo>
                    <a:pt x="25907" y="1257300"/>
                  </a:lnTo>
                  <a:lnTo>
                    <a:pt x="25907" y="1282700"/>
                  </a:lnTo>
                  <a:lnTo>
                    <a:pt x="32003" y="1333500"/>
                  </a:lnTo>
                  <a:lnTo>
                    <a:pt x="35051" y="1346200"/>
                  </a:lnTo>
                  <a:lnTo>
                    <a:pt x="38100" y="1346200"/>
                  </a:lnTo>
                  <a:lnTo>
                    <a:pt x="44196" y="1371600"/>
                  </a:lnTo>
                  <a:lnTo>
                    <a:pt x="48767" y="1371600"/>
                  </a:lnTo>
                  <a:lnTo>
                    <a:pt x="53339" y="1384300"/>
                  </a:lnTo>
                  <a:close/>
                </a:path>
                <a:path w="1640204" h="1435100">
                  <a:moveTo>
                    <a:pt x="1616964" y="76200"/>
                  </a:moveTo>
                  <a:lnTo>
                    <a:pt x="1591055" y="76200"/>
                  </a:lnTo>
                  <a:lnTo>
                    <a:pt x="1586484" y="63500"/>
                  </a:lnTo>
                  <a:lnTo>
                    <a:pt x="1581912" y="63500"/>
                  </a:lnTo>
                  <a:lnTo>
                    <a:pt x="1577339" y="50800"/>
                  </a:lnTo>
                  <a:lnTo>
                    <a:pt x="1566671" y="38100"/>
                  </a:lnTo>
                  <a:lnTo>
                    <a:pt x="1560575" y="38100"/>
                  </a:lnTo>
                  <a:lnTo>
                    <a:pt x="1548384" y="25400"/>
                  </a:lnTo>
                  <a:lnTo>
                    <a:pt x="1589532" y="25400"/>
                  </a:lnTo>
                  <a:lnTo>
                    <a:pt x="1601723" y="38100"/>
                  </a:lnTo>
                  <a:lnTo>
                    <a:pt x="1607819" y="50800"/>
                  </a:lnTo>
                  <a:lnTo>
                    <a:pt x="1616964" y="76200"/>
                  </a:lnTo>
                  <a:close/>
                </a:path>
                <a:path w="1640204" h="1435100">
                  <a:moveTo>
                    <a:pt x="301751" y="1422400"/>
                  </a:moveTo>
                  <a:lnTo>
                    <a:pt x="79248" y="1422400"/>
                  </a:lnTo>
                  <a:lnTo>
                    <a:pt x="83819" y="1409700"/>
                  </a:lnTo>
                  <a:lnTo>
                    <a:pt x="220980" y="1409700"/>
                  </a:lnTo>
                  <a:lnTo>
                    <a:pt x="275843" y="1397000"/>
                  </a:lnTo>
                  <a:lnTo>
                    <a:pt x="295655" y="1397000"/>
                  </a:lnTo>
                  <a:lnTo>
                    <a:pt x="336803" y="1384300"/>
                  </a:lnTo>
                  <a:lnTo>
                    <a:pt x="379475" y="1371600"/>
                  </a:lnTo>
                  <a:lnTo>
                    <a:pt x="469391" y="1346200"/>
                  </a:lnTo>
                  <a:lnTo>
                    <a:pt x="612648" y="1308100"/>
                  </a:lnTo>
                  <a:lnTo>
                    <a:pt x="662939" y="1282700"/>
                  </a:lnTo>
                  <a:lnTo>
                    <a:pt x="711707" y="1270000"/>
                  </a:lnTo>
                  <a:lnTo>
                    <a:pt x="762000" y="1244600"/>
                  </a:lnTo>
                  <a:lnTo>
                    <a:pt x="810767" y="1231900"/>
                  </a:lnTo>
                  <a:lnTo>
                    <a:pt x="908303" y="1181100"/>
                  </a:lnTo>
                  <a:lnTo>
                    <a:pt x="954023" y="1168400"/>
                  </a:lnTo>
                  <a:lnTo>
                    <a:pt x="1001267" y="1143000"/>
                  </a:lnTo>
                  <a:lnTo>
                    <a:pt x="1045464" y="1117600"/>
                  </a:lnTo>
                  <a:lnTo>
                    <a:pt x="1088135" y="1092200"/>
                  </a:lnTo>
                  <a:lnTo>
                    <a:pt x="1129284" y="1079500"/>
                  </a:lnTo>
                  <a:lnTo>
                    <a:pt x="1149096" y="1066800"/>
                  </a:lnTo>
                  <a:lnTo>
                    <a:pt x="1203959" y="1028700"/>
                  </a:lnTo>
                  <a:lnTo>
                    <a:pt x="1254251" y="990600"/>
                  </a:lnTo>
                  <a:lnTo>
                    <a:pt x="1267967" y="977900"/>
                  </a:lnTo>
                  <a:lnTo>
                    <a:pt x="1283207" y="965200"/>
                  </a:lnTo>
                  <a:lnTo>
                    <a:pt x="1296923" y="965200"/>
                  </a:lnTo>
                  <a:lnTo>
                    <a:pt x="1309116" y="952500"/>
                  </a:lnTo>
                  <a:lnTo>
                    <a:pt x="1342643" y="914400"/>
                  </a:lnTo>
                  <a:lnTo>
                    <a:pt x="1385316" y="863600"/>
                  </a:lnTo>
                  <a:lnTo>
                    <a:pt x="1405127" y="838200"/>
                  </a:lnTo>
                  <a:lnTo>
                    <a:pt x="1444751" y="774700"/>
                  </a:lnTo>
                  <a:lnTo>
                    <a:pt x="1463039" y="749300"/>
                  </a:lnTo>
                  <a:lnTo>
                    <a:pt x="1496567" y="673100"/>
                  </a:lnTo>
                  <a:lnTo>
                    <a:pt x="1511807" y="647700"/>
                  </a:lnTo>
                  <a:lnTo>
                    <a:pt x="1527048" y="609600"/>
                  </a:lnTo>
                  <a:lnTo>
                    <a:pt x="1540764" y="571500"/>
                  </a:lnTo>
                  <a:lnTo>
                    <a:pt x="1565148" y="495300"/>
                  </a:lnTo>
                  <a:lnTo>
                    <a:pt x="1575816" y="457200"/>
                  </a:lnTo>
                  <a:lnTo>
                    <a:pt x="1584959" y="419100"/>
                  </a:lnTo>
                  <a:lnTo>
                    <a:pt x="1592580" y="393700"/>
                  </a:lnTo>
                  <a:lnTo>
                    <a:pt x="1604771" y="317500"/>
                  </a:lnTo>
                  <a:lnTo>
                    <a:pt x="1609343" y="292100"/>
                  </a:lnTo>
                  <a:lnTo>
                    <a:pt x="1612391" y="254000"/>
                  </a:lnTo>
                  <a:lnTo>
                    <a:pt x="1613916" y="228600"/>
                  </a:lnTo>
                  <a:lnTo>
                    <a:pt x="1613916" y="165100"/>
                  </a:lnTo>
                  <a:lnTo>
                    <a:pt x="1610868" y="139700"/>
                  </a:lnTo>
                  <a:lnTo>
                    <a:pt x="1606296" y="127000"/>
                  </a:lnTo>
                  <a:lnTo>
                    <a:pt x="1601723" y="101600"/>
                  </a:lnTo>
                  <a:lnTo>
                    <a:pt x="1598675" y="88900"/>
                  </a:lnTo>
                  <a:lnTo>
                    <a:pt x="1594103" y="76200"/>
                  </a:lnTo>
                  <a:lnTo>
                    <a:pt x="1621535" y="76200"/>
                  </a:lnTo>
                  <a:lnTo>
                    <a:pt x="1626107" y="88900"/>
                  </a:lnTo>
                  <a:lnTo>
                    <a:pt x="1632203" y="114300"/>
                  </a:lnTo>
                  <a:lnTo>
                    <a:pt x="1638300" y="165100"/>
                  </a:lnTo>
                  <a:lnTo>
                    <a:pt x="1639823" y="190500"/>
                  </a:lnTo>
                  <a:lnTo>
                    <a:pt x="1639823" y="228600"/>
                  </a:lnTo>
                  <a:lnTo>
                    <a:pt x="1638300" y="254000"/>
                  </a:lnTo>
                  <a:lnTo>
                    <a:pt x="1635251" y="292100"/>
                  </a:lnTo>
                  <a:lnTo>
                    <a:pt x="1630680" y="330200"/>
                  </a:lnTo>
                  <a:lnTo>
                    <a:pt x="1624584" y="355600"/>
                  </a:lnTo>
                  <a:lnTo>
                    <a:pt x="1609343" y="431800"/>
                  </a:lnTo>
                  <a:lnTo>
                    <a:pt x="1600200" y="469900"/>
                  </a:lnTo>
                  <a:lnTo>
                    <a:pt x="1589532" y="508000"/>
                  </a:lnTo>
                  <a:lnTo>
                    <a:pt x="1565148" y="571500"/>
                  </a:lnTo>
                  <a:lnTo>
                    <a:pt x="1549907" y="609600"/>
                  </a:lnTo>
                  <a:lnTo>
                    <a:pt x="1536191" y="647700"/>
                  </a:lnTo>
                  <a:lnTo>
                    <a:pt x="1502664" y="723900"/>
                  </a:lnTo>
                  <a:lnTo>
                    <a:pt x="1484375" y="762000"/>
                  </a:lnTo>
                  <a:lnTo>
                    <a:pt x="1466087" y="787400"/>
                  </a:lnTo>
                  <a:lnTo>
                    <a:pt x="1446275" y="825500"/>
                  </a:lnTo>
                  <a:lnTo>
                    <a:pt x="1383791" y="901700"/>
                  </a:lnTo>
                  <a:lnTo>
                    <a:pt x="1313687" y="977900"/>
                  </a:lnTo>
                  <a:lnTo>
                    <a:pt x="1298448" y="990600"/>
                  </a:lnTo>
                  <a:lnTo>
                    <a:pt x="1284732" y="1003300"/>
                  </a:lnTo>
                  <a:lnTo>
                    <a:pt x="1269491" y="1016000"/>
                  </a:lnTo>
                  <a:lnTo>
                    <a:pt x="1235964" y="1041400"/>
                  </a:lnTo>
                  <a:lnTo>
                    <a:pt x="1217675" y="1054100"/>
                  </a:lnTo>
                  <a:lnTo>
                    <a:pt x="1181100" y="1066800"/>
                  </a:lnTo>
                  <a:lnTo>
                    <a:pt x="1141475" y="1092200"/>
                  </a:lnTo>
                  <a:lnTo>
                    <a:pt x="1100327" y="1117600"/>
                  </a:lnTo>
                  <a:lnTo>
                    <a:pt x="1057655" y="1143000"/>
                  </a:lnTo>
                  <a:lnTo>
                    <a:pt x="966216" y="1181100"/>
                  </a:lnTo>
                  <a:lnTo>
                    <a:pt x="918971" y="1206500"/>
                  </a:lnTo>
                  <a:lnTo>
                    <a:pt x="870203" y="1231900"/>
                  </a:lnTo>
                  <a:lnTo>
                    <a:pt x="819912" y="1257300"/>
                  </a:lnTo>
                  <a:lnTo>
                    <a:pt x="771143" y="1270000"/>
                  </a:lnTo>
                  <a:lnTo>
                    <a:pt x="720851" y="1295400"/>
                  </a:lnTo>
                  <a:lnTo>
                    <a:pt x="670559" y="1308100"/>
                  </a:lnTo>
                  <a:lnTo>
                    <a:pt x="524255" y="1358900"/>
                  </a:lnTo>
                  <a:lnTo>
                    <a:pt x="429767" y="1384300"/>
                  </a:lnTo>
                  <a:lnTo>
                    <a:pt x="385571" y="1397000"/>
                  </a:lnTo>
                  <a:lnTo>
                    <a:pt x="342900" y="1409700"/>
                  </a:lnTo>
                  <a:lnTo>
                    <a:pt x="301751" y="1422400"/>
                  </a:lnTo>
                  <a:close/>
                </a:path>
                <a:path w="1640204" h="1435100">
                  <a:moveTo>
                    <a:pt x="57912" y="1409700"/>
                  </a:moveTo>
                  <a:lnTo>
                    <a:pt x="39623" y="1409700"/>
                  </a:lnTo>
                  <a:lnTo>
                    <a:pt x="27432" y="1384300"/>
                  </a:lnTo>
                  <a:lnTo>
                    <a:pt x="57912" y="1384300"/>
                  </a:lnTo>
                  <a:lnTo>
                    <a:pt x="62483" y="1397000"/>
                  </a:lnTo>
                  <a:lnTo>
                    <a:pt x="60959" y="1397000"/>
                  </a:lnTo>
                  <a:lnTo>
                    <a:pt x="57912" y="1409700"/>
                  </a:lnTo>
                  <a:close/>
                </a:path>
                <a:path w="1640204" h="1435100">
                  <a:moveTo>
                    <a:pt x="60959" y="1422400"/>
                  </a:moveTo>
                  <a:lnTo>
                    <a:pt x="56387" y="1422400"/>
                  </a:lnTo>
                  <a:lnTo>
                    <a:pt x="54864" y="1409700"/>
                  </a:lnTo>
                  <a:lnTo>
                    <a:pt x="57912" y="1409700"/>
                  </a:lnTo>
                  <a:lnTo>
                    <a:pt x="60959" y="1397000"/>
                  </a:lnTo>
                  <a:lnTo>
                    <a:pt x="73151" y="1397000"/>
                  </a:lnTo>
                  <a:lnTo>
                    <a:pt x="74202" y="1397875"/>
                  </a:lnTo>
                  <a:lnTo>
                    <a:pt x="60959" y="1422400"/>
                  </a:lnTo>
                  <a:close/>
                </a:path>
                <a:path w="1640204" h="1435100">
                  <a:moveTo>
                    <a:pt x="74202" y="1397875"/>
                  </a:moveTo>
                  <a:lnTo>
                    <a:pt x="73151" y="1397000"/>
                  </a:lnTo>
                  <a:lnTo>
                    <a:pt x="74675" y="1397000"/>
                  </a:lnTo>
                  <a:lnTo>
                    <a:pt x="74202" y="1397875"/>
                  </a:lnTo>
                  <a:close/>
                </a:path>
                <a:path w="1640204" h="1435100">
                  <a:moveTo>
                    <a:pt x="77506" y="1400628"/>
                  </a:moveTo>
                  <a:lnTo>
                    <a:pt x="75254" y="1398751"/>
                  </a:lnTo>
                  <a:lnTo>
                    <a:pt x="76200" y="1397000"/>
                  </a:lnTo>
                  <a:lnTo>
                    <a:pt x="77506" y="1400628"/>
                  </a:lnTo>
                  <a:close/>
                </a:path>
                <a:path w="1640204" h="1435100">
                  <a:moveTo>
                    <a:pt x="62483" y="1422400"/>
                  </a:moveTo>
                  <a:lnTo>
                    <a:pt x="60959" y="1422400"/>
                  </a:lnTo>
                  <a:lnTo>
                    <a:pt x="74202" y="1397875"/>
                  </a:lnTo>
                  <a:lnTo>
                    <a:pt x="75254" y="1398751"/>
                  </a:lnTo>
                  <a:lnTo>
                    <a:pt x="62483" y="1422400"/>
                  </a:lnTo>
                  <a:close/>
                </a:path>
                <a:path w="1640204" h="1435100">
                  <a:moveTo>
                    <a:pt x="79248" y="1422400"/>
                  </a:moveTo>
                  <a:lnTo>
                    <a:pt x="62483" y="1422400"/>
                  </a:lnTo>
                  <a:lnTo>
                    <a:pt x="75254" y="1398751"/>
                  </a:lnTo>
                  <a:lnTo>
                    <a:pt x="77506" y="1400628"/>
                  </a:lnTo>
                  <a:lnTo>
                    <a:pt x="80771" y="1409700"/>
                  </a:lnTo>
                  <a:lnTo>
                    <a:pt x="83819" y="1409700"/>
                  </a:lnTo>
                  <a:lnTo>
                    <a:pt x="79248" y="1422400"/>
                  </a:lnTo>
                  <a:close/>
                </a:path>
                <a:path w="1640204" h="1435100">
                  <a:moveTo>
                    <a:pt x="88391" y="1409700"/>
                  </a:moveTo>
                  <a:lnTo>
                    <a:pt x="80771" y="1409700"/>
                  </a:lnTo>
                  <a:lnTo>
                    <a:pt x="77506" y="1400628"/>
                  </a:lnTo>
                  <a:lnTo>
                    <a:pt x="88391" y="1409700"/>
                  </a:lnTo>
                  <a:close/>
                </a:path>
                <a:path w="1640204" h="1435100">
                  <a:moveTo>
                    <a:pt x="56387" y="1422400"/>
                  </a:moveTo>
                  <a:lnTo>
                    <a:pt x="54864" y="1422400"/>
                  </a:lnTo>
                  <a:lnTo>
                    <a:pt x="47243" y="1409700"/>
                  </a:lnTo>
                  <a:lnTo>
                    <a:pt x="54864" y="1409700"/>
                  </a:lnTo>
                  <a:lnTo>
                    <a:pt x="56387" y="1422400"/>
                  </a:lnTo>
                  <a:close/>
                </a:path>
                <a:path w="1640204" h="1435100">
                  <a:moveTo>
                    <a:pt x="242316" y="1435100"/>
                  </a:moveTo>
                  <a:lnTo>
                    <a:pt x="92964" y="1435100"/>
                  </a:lnTo>
                  <a:lnTo>
                    <a:pt x="71627" y="1422400"/>
                  </a:lnTo>
                  <a:lnTo>
                    <a:pt x="262127" y="1422400"/>
                  </a:lnTo>
                  <a:lnTo>
                    <a:pt x="242316" y="14351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94280" y="8892305"/>
              <a:ext cx="1002791" cy="193040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4462272" y="7970519"/>
              <a:ext cx="1027430" cy="1955800"/>
            </a:xfrm>
            <a:custGeom>
              <a:avLst/>
              <a:gdLst/>
              <a:ahLst/>
              <a:cxnLst/>
              <a:rect l="l" t="t" r="r" b="b"/>
              <a:pathLst>
                <a:path w="1027429" h="1955800">
                  <a:moveTo>
                    <a:pt x="888492" y="1930400"/>
                  </a:moveTo>
                  <a:lnTo>
                    <a:pt x="856488" y="1930400"/>
                  </a:lnTo>
                  <a:lnTo>
                    <a:pt x="862583" y="1917700"/>
                  </a:lnTo>
                  <a:lnTo>
                    <a:pt x="868679" y="1917700"/>
                  </a:lnTo>
                  <a:lnTo>
                    <a:pt x="899159" y="1854200"/>
                  </a:lnTo>
                  <a:lnTo>
                    <a:pt x="903731" y="1841500"/>
                  </a:lnTo>
                  <a:lnTo>
                    <a:pt x="909827" y="1828800"/>
                  </a:lnTo>
                  <a:lnTo>
                    <a:pt x="915924" y="1803400"/>
                  </a:lnTo>
                  <a:lnTo>
                    <a:pt x="920495" y="1778000"/>
                  </a:lnTo>
                  <a:lnTo>
                    <a:pt x="926592" y="1765300"/>
                  </a:lnTo>
                  <a:lnTo>
                    <a:pt x="931163" y="1739900"/>
                  </a:lnTo>
                  <a:lnTo>
                    <a:pt x="937259" y="1714500"/>
                  </a:lnTo>
                  <a:lnTo>
                    <a:pt x="960120" y="1587500"/>
                  </a:lnTo>
                  <a:lnTo>
                    <a:pt x="963167" y="1562100"/>
                  </a:lnTo>
                  <a:lnTo>
                    <a:pt x="967740" y="1536700"/>
                  </a:lnTo>
                  <a:lnTo>
                    <a:pt x="970788" y="1498600"/>
                  </a:lnTo>
                  <a:lnTo>
                    <a:pt x="981456" y="1409700"/>
                  </a:lnTo>
                  <a:lnTo>
                    <a:pt x="986027" y="1346200"/>
                  </a:lnTo>
                  <a:lnTo>
                    <a:pt x="992124" y="1282700"/>
                  </a:lnTo>
                  <a:lnTo>
                    <a:pt x="998220" y="1155700"/>
                  </a:lnTo>
                  <a:lnTo>
                    <a:pt x="1001267" y="1028700"/>
                  </a:lnTo>
                  <a:lnTo>
                    <a:pt x="1001267" y="901700"/>
                  </a:lnTo>
                  <a:lnTo>
                    <a:pt x="998220" y="850900"/>
                  </a:lnTo>
                  <a:lnTo>
                    <a:pt x="995172" y="787400"/>
                  </a:lnTo>
                  <a:lnTo>
                    <a:pt x="992124" y="736600"/>
                  </a:lnTo>
                  <a:lnTo>
                    <a:pt x="979931" y="635000"/>
                  </a:lnTo>
                  <a:lnTo>
                    <a:pt x="975359" y="609600"/>
                  </a:lnTo>
                  <a:lnTo>
                    <a:pt x="972311" y="584200"/>
                  </a:lnTo>
                  <a:lnTo>
                    <a:pt x="958595" y="533400"/>
                  </a:lnTo>
                  <a:lnTo>
                    <a:pt x="952499" y="508000"/>
                  </a:lnTo>
                  <a:lnTo>
                    <a:pt x="947927" y="495300"/>
                  </a:lnTo>
                  <a:lnTo>
                    <a:pt x="935735" y="469900"/>
                  </a:lnTo>
                  <a:lnTo>
                    <a:pt x="920495" y="444500"/>
                  </a:lnTo>
                  <a:lnTo>
                    <a:pt x="911351" y="419100"/>
                  </a:lnTo>
                  <a:lnTo>
                    <a:pt x="879347" y="381000"/>
                  </a:lnTo>
                  <a:lnTo>
                    <a:pt x="854963" y="355600"/>
                  </a:lnTo>
                  <a:lnTo>
                    <a:pt x="841247" y="342900"/>
                  </a:lnTo>
                  <a:lnTo>
                    <a:pt x="826008" y="330200"/>
                  </a:lnTo>
                  <a:lnTo>
                    <a:pt x="812292" y="317500"/>
                  </a:lnTo>
                  <a:lnTo>
                    <a:pt x="746759" y="266700"/>
                  </a:lnTo>
                  <a:lnTo>
                    <a:pt x="711708" y="241300"/>
                  </a:lnTo>
                  <a:lnTo>
                    <a:pt x="675131" y="215900"/>
                  </a:lnTo>
                  <a:lnTo>
                    <a:pt x="637031" y="190500"/>
                  </a:lnTo>
                  <a:lnTo>
                    <a:pt x="557783" y="139700"/>
                  </a:lnTo>
                  <a:lnTo>
                    <a:pt x="518159" y="127000"/>
                  </a:lnTo>
                  <a:lnTo>
                    <a:pt x="477011" y="101600"/>
                  </a:lnTo>
                  <a:lnTo>
                    <a:pt x="318516" y="50800"/>
                  </a:lnTo>
                  <a:lnTo>
                    <a:pt x="245363" y="25400"/>
                  </a:lnTo>
                  <a:lnTo>
                    <a:pt x="38100" y="25400"/>
                  </a:lnTo>
                  <a:lnTo>
                    <a:pt x="47243" y="12700"/>
                  </a:lnTo>
                  <a:lnTo>
                    <a:pt x="57911" y="12700"/>
                  </a:lnTo>
                  <a:lnTo>
                    <a:pt x="68579" y="0"/>
                  </a:lnTo>
                  <a:lnTo>
                    <a:pt x="251459" y="0"/>
                  </a:lnTo>
                  <a:lnTo>
                    <a:pt x="288035" y="12700"/>
                  </a:lnTo>
                  <a:lnTo>
                    <a:pt x="326135" y="25400"/>
                  </a:lnTo>
                  <a:lnTo>
                    <a:pt x="365759" y="38100"/>
                  </a:lnTo>
                  <a:lnTo>
                    <a:pt x="406908" y="50800"/>
                  </a:lnTo>
                  <a:lnTo>
                    <a:pt x="446531" y="63500"/>
                  </a:lnTo>
                  <a:lnTo>
                    <a:pt x="487679" y="76200"/>
                  </a:lnTo>
                  <a:lnTo>
                    <a:pt x="569975" y="127000"/>
                  </a:lnTo>
                  <a:lnTo>
                    <a:pt x="611124" y="139700"/>
                  </a:lnTo>
                  <a:lnTo>
                    <a:pt x="650747" y="165100"/>
                  </a:lnTo>
                  <a:lnTo>
                    <a:pt x="726947" y="215900"/>
                  </a:lnTo>
                  <a:lnTo>
                    <a:pt x="797051" y="266700"/>
                  </a:lnTo>
                  <a:lnTo>
                    <a:pt x="859535" y="317500"/>
                  </a:lnTo>
                  <a:lnTo>
                    <a:pt x="873251" y="342900"/>
                  </a:lnTo>
                  <a:lnTo>
                    <a:pt x="886967" y="355600"/>
                  </a:lnTo>
                  <a:lnTo>
                    <a:pt x="911351" y="381000"/>
                  </a:lnTo>
                  <a:lnTo>
                    <a:pt x="932688" y="406400"/>
                  </a:lnTo>
                  <a:lnTo>
                    <a:pt x="950975" y="444500"/>
                  </a:lnTo>
                  <a:lnTo>
                    <a:pt x="966215" y="469900"/>
                  </a:lnTo>
                  <a:lnTo>
                    <a:pt x="972311" y="482600"/>
                  </a:lnTo>
                  <a:lnTo>
                    <a:pt x="976883" y="508000"/>
                  </a:lnTo>
                  <a:lnTo>
                    <a:pt x="982979" y="520700"/>
                  </a:lnTo>
                  <a:lnTo>
                    <a:pt x="992124" y="558800"/>
                  </a:lnTo>
                  <a:lnTo>
                    <a:pt x="1001267" y="609600"/>
                  </a:lnTo>
                  <a:lnTo>
                    <a:pt x="1004315" y="635000"/>
                  </a:lnTo>
                  <a:lnTo>
                    <a:pt x="1008888" y="647700"/>
                  </a:lnTo>
                  <a:lnTo>
                    <a:pt x="1011935" y="685800"/>
                  </a:lnTo>
                  <a:lnTo>
                    <a:pt x="1013459" y="711200"/>
                  </a:lnTo>
                  <a:lnTo>
                    <a:pt x="1019556" y="762000"/>
                  </a:lnTo>
                  <a:lnTo>
                    <a:pt x="1021079" y="787400"/>
                  </a:lnTo>
                  <a:lnTo>
                    <a:pt x="1024127" y="850900"/>
                  </a:lnTo>
                  <a:lnTo>
                    <a:pt x="1025651" y="901700"/>
                  </a:lnTo>
                  <a:lnTo>
                    <a:pt x="1027175" y="965200"/>
                  </a:lnTo>
                  <a:lnTo>
                    <a:pt x="1027175" y="1028700"/>
                  </a:lnTo>
                  <a:lnTo>
                    <a:pt x="1024127" y="1155700"/>
                  </a:lnTo>
                  <a:lnTo>
                    <a:pt x="1021079" y="1219200"/>
                  </a:lnTo>
                  <a:lnTo>
                    <a:pt x="1011935" y="1358900"/>
                  </a:lnTo>
                  <a:lnTo>
                    <a:pt x="1005840" y="1409700"/>
                  </a:lnTo>
                  <a:lnTo>
                    <a:pt x="996695" y="1511300"/>
                  </a:lnTo>
                  <a:lnTo>
                    <a:pt x="992124" y="1536700"/>
                  </a:lnTo>
                  <a:lnTo>
                    <a:pt x="989075" y="1562100"/>
                  </a:lnTo>
                  <a:lnTo>
                    <a:pt x="975359" y="1651000"/>
                  </a:lnTo>
                  <a:lnTo>
                    <a:pt x="957072" y="1752600"/>
                  </a:lnTo>
                  <a:lnTo>
                    <a:pt x="950975" y="1765300"/>
                  </a:lnTo>
                  <a:lnTo>
                    <a:pt x="944879" y="1790700"/>
                  </a:lnTo>
                  <a:lnTo>
                    <a:pt x="940308" y="1816100"/>
                  </a:lnTo>
                  <a:lnTo>
                    <a:pt x="934211" y="1828800"/>
                  </a:lnTo>
                  <a:lnTo>
                    <a:pt x="928115" y="1854200"/>
                  </a:lnTo>
                  <a:lnTo>
                    <a:pt x="909827" y="1892300"/>
                  </a:lnTo>
                  <a:lnTo>
                    <a:pt x="902208" y="1905000"/>
                  </a:lnTo>
                  <a:lnTo>
                    <a:pt x="896111" y="1917700"/>
                  </a:lnTo>
                  <a:lnTo>
                    <a:pt x="888492" y="1930400"/>
                  </a:lnTo>
                  <a:close/>
                </a:path>
                <a:path w="1027429" h="1955800">
                  <a:moveTo>
                    <a:pt x="24383" y="101600"/>
                  </a:moveTo>
                  <a:lnTo>
                    <a:pt x="1524" y="101600"/>
                  </a:lnTo>
                  <a:lnTo>
                    <a:pt x="0" y="88900"/>
                  </a:lnTo>
                  <a:lnTo>
                    <a:pt x="1524" y="76200"/>
                  </a:lnTo>
                  <a:lnTo>
                    <a:pt x="4571" y="63500"/>
                  </a:lnTo>
                  <a:lnTo>
                    <a:pt x="9143" y="63500"/>
                  </a:lnTo>
                  <a:lnTo>
                    <a:pt x="21335" y="38100"/>
                  </a:lnTo>
                  <a:lnTo>
                    <a:pt x="28955" y="25400"/>
                  </a:lnTo>
                  <a:lnTo>
                    <a:pt x="77724" y="25400"/>
                  </a:lnTo>
                  <a:lnTo>
                    <a:pt x="67055" y="38100"/>
                  </a:lnTo>
                  <a:lnTo>
                    <a:pt x="51816" y="38100"/>
                  </a:lnTo>
                  <a:lnTo>
                    <a:pt x="39624" y="50800"/>
                  </a:lnTo>
                  <a:lnTo>
                    <a:pt x="35051" y="63500"/>
                  </a:lnTo>
                  <a:lnTo>
                    <a:pt x="28955" y="76200"/>
                  </a:lnTo>
                  <a:lnTo>
                    <a:pt x="25908" y="88900"/>
                  </a:lnTo>
                  <a:lnTo>
                    <a:pt x="24383" y="88900"/>
                  </a:lnTo>
                  <a:lnTo>
                    <a:pt x="24383" y="101600"/>
                  </a:lnTo>
                  <a:close/>
                </a:path>
                <a:path w="1027429" h="1955800">
                  <a:moveTo>
                    <a:pt x="865631" y="1955800"/>
                  </a:moveTo>
                  <a:lnTo>
                    <a:pt x="813815" y="1955800"/>
                  </a:lnTo>
                  <a:lnTo>
                    <a:pt x="804672" y="1943100"/>
                  </a:lnTo>
                  <a:lnTo>
                    <a:pt x="784859" y="1930400"/>
                  </a:lnTo>
                  <a:lnTo>
                    <a:pt x="774192" y="1917700"/>
                  </a:lnTo>
                  <a:lnTo>
                    <a:pt x="761999" y="1905000"/>
                  </a:lnTo>
                  <a:lnTo>
                    <a:pt x="737615" y="1866900"/>
                  </a:lnTo>
                  <a:lnTo>
                    <a:pt x="725424" y="1841500"/>
                  </a:lnTo>
                  <a:lnTo>
                    <a:pt x="697992" y="1803400"/>
                  </a:lnTo>
                  <a:lnTo>
                    <a:pt x="682751" y="1778000"/>
                  </a:lnTo>
                  <a:lnTo>
                    <a:pt x="653795" y="1727200"/>
                  </a:lnTo>
                  <a:lnTo>
                    <a:pt x="621792" y="1676400"/>
                  </a:lnTo>
                  <a:lnTo>
                    <a:pt x="554735" y="1549400"/>
                  </a:lnTo>
                  <a:lnTo>
                    <a:pt x="484631" y="1397000"/>
                  </a:lnTo>
                  <a:lnTo>
                    <a:pt x="449579" y="1333500"/>
                  </a:lnTo>
                  <a:lnTo>
                    <a:pt x="414527" y="1257300"/>
                  </a:lnTo>
                  <a:lnTo>
                    <a:pt x="377951" y="1168400"/>
                  </a:lnTo>
                  <a:lnTo>
                    <a:pt x="342900" y="1092200"/>
                  </a:lnTo>
                  <a:lnTo>
                    <a:pt x="274319" y="927100"/>
                  </a:lnTo>
                  <a:lnTo>
                    <a:pt x="208787" y="774700"/>
                  </a:lnTo>
                  <a:lnTo>
                    <a:pt x="178308" y="698500"/>
                  </a:lnTo>
                  <a:lnTo>
                    <a:pt x="149351" y="622300"/>
                  </a:lnTo>
                  <a:lnTo>
                    <a:pt x="121919" y="546100"/>
                  </a:lnTo>
                  <a:lnTo>
                    <a:pt x="97535" y="482600"/>
                  </a:lnTo>
                  <a:lnTo>
                    <a:pt x="74675" y="419100"/>
                  </a:lnTo>
                  <a:lnTo>
                    <a:pt x="54863" y="355600"/>
                  </a:lnTo>
                  <a:lnTo>
                    <a:pt x="38100" y="292100"/>
                  </a:lnTo>
                  <a:lnTo>
                    <a:pt x="22859" y="241300"/>
                  </a:lnTo>
                  <a:lnTo>
                    <a:pt x="12191" y="203200"/>
                  </a:lnTo>
                  <a:lnTo>
                    <a:pt x="7619" y="177800"/>
                  </a:lnTo>
                  <a:lnTo>
                    <a:pt x="4571" y="152400"/>
                  </a:lnTo>
                  <a:lnTo>
                    <a:pt x="1524" y="139700"/>
                  </a:lnTo>
                  <a:lnTo>
                    <a:pt x="0" y="127000"/>
                  </a:lnTo>
                  <a:lnTo>
                    <a:pt x="0" y="88900"/>
                  </a:lnTo>
                  <a:lnTo>
                    <a:pt x="1524" y="101600"/>
                  </a:lnTo>
                  <a:lnTo>
                    <a:pt x="25145" y="101600"/>
                  </a:lnTo>
                  <a:lnTo>
                    <a:pt x="24383" y="114300"/>
                  </a:lnTo>
                  <a:lnTo>
                    <a:pt x="25908" y="114300"/>
                  </a:lnTo>
                  <a:lnTo>
                    <a:pt x="27431" y="139700"/>
                  </a:lnTo>
                  <a:lnTo>
                    <a:pt x="32003" y="177800"/>
                  </a:lnTo>
                  <a:lnTo>
                    <a:pt x="36575" y="190500"/>
                  </a:lnTo>
                  <a:lnTo>
                    <a:pt x="47243" y="241300"/>
                  </a:lnTo>
                  <a:lnTo>
                    <a:pt x="62483" y="292100"/>
                  </a:lnTo>
                  <a:lnTo>
                    <a:pt x="79247" y="342900"/>
                  </a:lnTo>
                  <a:lnTo>
                    <a:pt x="99059" y="406400"/>
                  </a:lnTo>
                  <a:lnTo>
                    <a:pt x="121919" y="469900"/>
                  </a:lnTo>
                  <a:lnTo>
                    <a:pt x="146303" y="546100"/>
                  </a:lnTo>
                  <a:lnTo>
                    <a:pt x="173735" y="609600"/>
                  </a:lnTo>
                  <a:lnTo>
                    <a:pt x="202691" y="685800"/>
                  </a:lnTo>
                  <a:lnTo>
                    <a:pt x="233171" y="762000"/>
                  </a:lnTo>
                  <a:lnTo>
                    <a:pt x="297179" y="927100"/>
                  </a:lnTo>
                  <a:lnTo>
                    <a:pt x="365759" y="1079500"/>
                  </a:lnTo>
                  <a:lnTo>
                    <a:pt x="400811" y="1168400"/>
                  </a:lnTo>
                  <a:lnTo>
                    <a:pt x="437388" y="1244600"/>
                  </a:lnTo>
                  <a:lnTo>
                    <a:pt x="507492" y="1397000"/>
                  </a:lnTo>
                  <a:lnTo>
                    <a:pt x="542543" y="1460500"/>
                  </a:lnTo>
                  <a:lnTo>
                    <a:pt x="577595" y="1536700"/>
                  </a:lnTo>
                  <a:lnTo>
                    <a:pt x="644651" y="1663700"/>
                  </a:lnTo>
                  <a:lnTo>
                    <a:pt x="705611" y="1765300"/>
                  </a:lnTo>
                  <a:lnTo>
                    <a:pt x="733043" y="1816100"/>
                  </a:lnTo>
                  <a:lnTo>
                    <a:pt x="746759" y="1828800"/>
                  </a:lnTo>
                  <a:lnTo>
                    <a:pt x="771143" y="1866900"/>
                  </a:lnTo>
                  <a:lnTo>
                    <a:pt x="783335" y="1879600"/>
                  </a:lnTo>
                  <a:lnTo>
                    <a:pt x="794004" y="1892300"/>
                  </a:lnTo>
                  <a:lnTo>
                    <a:pt x="821435" y="1930400"/>
                  </a:lnTo>
                  <a:lnTo>
                    <a:pt x="888492" y="1930400"/>
                  </a:lnTo>
                  <a:lnTo>
                    <a:pt x="880872" y="1943100"/>
                  </a:lnTo>
                  <a:lnTo>
                    <a:pt x="871727" y="1943100"/>
                  </a:lnTo>
                  <a:lnTo>
                    <a:pt x="865631" y="1955800"/>
                  </a:lnTo>
                  <a:close/>
                </a:path>
                <a:path w="1027429" h="1955800">
                  <a:moveTo>
                    <a:pt x="24383" y="101600"/>
                  </a:moveTo>
                  <a:lnTo>
                    <a:pt x="24383" y="88900"/>
                  </a:lnTo>
                  <a:lnTo>
                    <a:pt x="25908" y="88900"/>
                  </a:lnTo>
                  <a:lnTo>
                    <a:pt x="24383" y="101600"/>
                  </a:lnTo>
                  <a:close/>
                </a:path>
                <a:path w="1027429" h="1955800">
                  <a:moveTo>
                    <a:pt x="25145" y="101600"/>
                  </a:moveTo>
                  <a:lnTo>
                    <a:pt x="24383" y="101600"/>
                  </a:lnTo>
                  <a:lnTo>
                    <a:pt x="25908" y="88900"/>
                  </a:lnTo>
                  <a:lnTo>
                    <a:pt x="25145" y="1016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04481" y="8277980"/>
              <a:ext cx="1850182" cy="76452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953000" y="7549896"/>
              <a:ext cx="1876425" cy="789940"/>
            </a:xfrm>
            <a:custGeom>
              <a:avLst/>
              <a:gdLst/>
              <a:ahLst/>
              <a:cxnLst/>
              <a:rect l="l" t="t" r="r" b="b"/>
              <a:pathLst>
                <a:path w="1876425" h="789940">
                  <a:moveTo>
                    <a:pt x="806196" y="789940"/>
                  </a:moveTo>
                  <a:lnTo>
                    <a:pt x="787907" y="788670"/>
                  </a:lnTo>
                  <a:lnTo>
                    <a:pt x="752855" y="788670"/>
                  </a:lnTo>
                  <a:lnTo>
                    <a:pt x="720851" y="786130"/>
                  </a:lnTo>
                  <a:lnTo>
                    <a:pt x="704087" y="782320"/>
                  </a:lnTo>
                  <a:lnTo>
                    <a:pt x="675132" y="778510"/>
                  </a:lnTo>
                  <a:lnTo>
                    <a:pt x="644651" y="770890"/>
                  </a:lnTo>
                  <a:lnTo>
                    <a:pt x="614171" y="759460"/>
                  </a:lnTo>
                  <a:lnTo>
                    <a:pt x="582167" y="749300"/>
                  </a:lnTo>
                  <a:lnTo>
                    <a:pt x="551687" y="735330"/>
                  </a:lnTo>
                  <a:lnTo>
                    <a:pt x="487680" y="704850"/>
                  </a:lnTo>
                  <a:lnTo>
                    <a:pt x="425196" y="669290"/>
                  </a:lnTo>
                  <a:lnTo>
                    <a:pt x="364235" y="628650"/>
                  </a:lnTo>
                  <a:lnTo>
                    <a:pt x="333755" y="609600"/>
                  </a:lnTo>
                  <a:lnTo>
                    <a:pt x="275844" y="563880"/>
                  </a:lnTo>
                  <a:lnTo>
                    <a:pt x="220980" y="516890"/>
                  </a:lnTo>
                  <a:lnTo>
                    <a:pt x="170687" y="469900"/>
                  </a:lnTo>
                  <a:lnTo>
                    <a:pt x="147828" y="445770"/>
                  </a:lnTo>
                  <a:lnTo>
                    <a:pt x="124967" y="422910"/>
                  </a:lnTo>
                  <a:lnTo>
                    <a:pt x="67055" y="353060"/>
                  </a:lnTo>
                  <a:lnTo>
                    <a:pt x="38100" y="309880"/>
                  </a:lnTo>
                  <a:lnTo>
                    <a:pt x="15239" y="269240"/>
                  </a:lnTo>
                  <a:lnTo>
                    <a:pt x="12192" y="260350"/>
                  </a:lnTo>
                  <a:lnTo>
                    <a:pt x="7619" y="248920"/>
                  </a:lnTo>
                  <a:lnTo>
                    <a:pt x="4571" y="240030"/>
                  </a:lnTo>
                  <a:lnTo>
                    <a:pt x="3048" y="231140"/>
                  </a:lnTo>
                  <a:lnTo>
                    <a:pt x="0" y="223520"/>
                  </a:lnTo>
                  <a:lnTo>
                    <a:pt x="0" y="196850"/>
                  </a:lnTo>
                  <a:lnTo>
                    <a:pt x="3048" y="182880"/>
                  </a:lnTo>
                  <a:lnTo>
                    <a:pt x="32003" y="142240"/>
                  </a:lnTo>
                  <a:lnTo>
                    <a:pt x="39623" y="138430"/>
                  </a:lnTo>
                  <a:lnTo>
                    <a:pt x="47244" y="132080"/>
                  </a:lnTo>
                  <a:lnTo>
                    <a:pt x="56387" y="125730"/>
                  </a:lnTo>
                  <a:lnTo>
                    <a:pt x="74676" y="115570"/>
                  </a:lnTo>
                  <a:lnTo>
                    <a:pt x="85344" y="110490"/>
                  </a:lnTo>
                  <a:lnTo>
                    <a:pt x="96012" y="104140"/>
                  </a:lnTo>
                  <a:lnTo>
                    <a:pt x="132587" y="90170"/>
                  </a:lnTo>
                  <a:lnTo>
                    <a:pt x="185928" y="72390"/>
                  </a:lnTo>
                  <a:lnTo>
                    <a:pt x="246887" y="55880"/>
                  </a:lnTo>
                  <a:lnTo>
                    <a:pt x="313944" y="41910"/>
                  </a:lnTo>
                  <a:lnTo>
                    <a:pt x="348996" y="34290"/>
                  </a:lnTo>
                  <a:lnTo>
                    <a:pt x="384048" y="27940"/>
                  </a:lnTo>
                  <a:lnTo>
                    <a:pt x="420623" y="24130"/>
                  </a:lnTo>
                  <a:lnTo>
                    <a:pt x="458723" y="17780"/>
                  </a:lnTo>
                  <a:lnTo>
                    <a:pt x="495300" y="12700"/>
                  </a:lnTo>
                  <a:lnTo>
                    <a:pt x="647700" y="1270"/>
                  </a:lnTo>
                  <a:lnTo>
                    <a:pt x="685800" y="0"/>
                  </a:lnTo>
                  <a:lnTo>
                    <a:pt x="795528" y="0"/>
                  </a:lnTo>
                  <a:lnTo>
                    <a:pt x="864107" y="2540"/>
                  </a:lnTo>
                  <a:lnTo>
                    <a:pt x="896112" y="5080"/>
                  </a:lnTo>
                  <a:lnTo>
                    <a:pt x="928116" y="10160"/>
                  </a:lnTo>
                  <a:lnTo>
                    <a:pt x="957071" y="12700"/>
                  </a:lnTo>
                  <a:lnTo>
                    <a:pt x="1013155" y="24130"/>
                  </a:lnTo>
                  <a:lnTo>
                    <a:pt x="758951" y="24130"/>
                  </a:lnTo>
                  <a:lnTo>
                    <a:pt x="722376" y="25400"/>
                  </a:lnTo>
                  <a:lnTo>
                    <a:pt x="685800" y="25400"/>
                  </a:lnTo>
                  <a:lnTo>
                    <a:pt x="611123" y="27940"/>
                  </a:lnTo>
                  <a:lnTo>
                    <a:pt x="574548" y="31750"/>
                  </a:lnTo>
                  <a:lnTo>
                    <a:pt x="536448" y="34290"/>
                  </a:lnTo>
                  <a:lnTo>
                    <a:pt x="498348" y="39370"/>
                  </a:lnTo>
                  <a:lnTo>
                    <a:pt x="425196" y="48260"/>
                  </a:lnTo>
                  <a:lnTo>
                    <a:pt x="388619" y="54610"/>
                  </a:lnTo>
                  <a:lnTo>
                    <a:pt x="318516" y="66040"/>
                  </a:lnTo>
                  <a:lnTo>
                    <a:pt x="284987" y="73660"/>
                  </a:lnTo>
                  <a:lnTo>
                    <a:pt x="252983" y="80010"/>
                  </a:lnTo>
                  <a:lnTo>
                    <a:pt x="222503" y="88900"/>
                  </a:lnTo>
                  <a:lnTo>
                    <a:pt x="193548" y="96520"/>
                  </a:lnTo>
                  <a:lnTo>
                    <a:pt x="166116" y="106680"/>
                  </a:lnTo>
                  <a:lnTo>
                    <a:pt x="117348" y="124460"/>
                  </a:lnTo>
                  <a:lnTo>
                    <a:pt x="77723" y="142240"/>
                  </a:lnTo>
                  <a:lnTo>
                    <a:pt x="68580" y="148590"/>
                  </a:lnTo>
                  <a:lnTo>
                    <a:pt x="60960" y="153670"/>
                  </a:lnTo>
                  <a:lnTo>
                    <a:pt x="48767" y="162560"/>
                  </a:lnTo>
                  <a:lnTo>
                    <a:pt x="33528" y="177800"/>
                  </a:lnTo>
                  <a:lnTo>
                    <a:pt x="27432" y="186690"/>
                  </a:lnTo>
                  <a:lnTo>
                    <a:pt x="25907" y="191770"/>
                  </a:lnTo>
                  <a:lnTo>
                    <a:pt x="25907" y="195580"/>
                  </a:lnTo>
                  <a:lnTo>
                    <a:pt x="24383" y="201930"/>
                  </a:lnTo>
                  <a:lnTo>
                    <a:pt x="24383" y="212090"/>
                  </a:lnTo>
                  <a:lnTo>
                    <a:pt x="25907" y="218440"/>
                  </a:lnTo>
                  <a:lnTo>
                    <a:pt x="28955" y="233680"/>
                  </a:lnTo>
                  <a:lnTo>
                    <a:pt x="32003" y="241300"/>
                  </a:lnTo>
                  <a:lnTo>
                    <a:pt x="35051" y="250190"/>
                  </a:lnTo>
                  <a:lnTo>
                    <a:pt x="48767" y="276860"/>
                  </a:lnTo>
                  <a:lnTo>
                    <a:pt x="59435" y="297180"/>
                  </a:lnTo>
                  <a:lnTo>
                    <a:pt x="73151" y="317500"/>
                  </a:lnTo>
                  <a:lnTo>
                    <a:pt x="88392" y="337820"/>
                  </a:lnTo>
                  <a:lnTo>
                    <a:pt x="105155" y="360680"/>
                  </a:lnTo>
                  <a:lnTo>
                    <a:pt x="143255" y="405130"/>
                  </a:lnTo>
                  <a:lnTo>
                    <a:pt x="188976" y="452120"/>
                  </a:lnTo>
                  <a:lnTo>
                    <a:pt x="239267" y="497840"/>
                  </a:lnTo>
                  <a:lnTo>
                    <a:pt x="265176" y="521970"/>
                  </a:lnTo>
                  <a:lnTo>
                    <a:pt x="292607" y="543560"/>
                  </a:lnTo>
                  <a:lnTo>
                    <a:pt x="320039" y="566420"/>
                  </a:lnTo>
                  <a:lnTo>
                    <a:pt x="348996" y="588010"/>
                  </a:lnTo>
                  <a:lnTo>
                    <a:pt x="438912" y="648970"/>
                  </a:lnTo>
                  <a:lnTo>
                    <a:pt x="499871" y="683260"/>
                  </a:lnTo>
                  <a:lnTo>
                    <a:pt x="562355" y="712470"/>
                  </a:lnTo>
                  <a:lnTo>
                    <a:pt x="621792" y="736600"/>
                  </a:lnTo>
                  <a:lnTo>
                    <a:pt x="681228" y="751840"/>
                  </a:lnTo>
                  <a:lnTo>
                    <a:pt x="708660" y="758190"/>
                  </a:lnTo>
                  <a:lnTo>
                    <a:pt x="754380" y="763270"/>
                  </a:lnTo>
                  <a:lnTo>
                    <a:pt x="771144" y="763270"/>
                  </a:lnTo>
                  <a:lnTo>
                    <a:pt x="787907" y="764540"/>
                  </a:lnTo>
                  <a:lnTo>
                    <a:pt x="1066800" y="764540"/>
                  </a:lnTo>
                  <a:lnTo>
                    <a:pt x="1013460" y="773430"/>
                  </a:lnTo>
                  <a:lnTo>
                    <a:pt x="969264" y="779780"/>
                  </a:lnTo>
                  <a:lnTo>
                    <a:pt x="925067" y="782320"/>
                  </a:lnTo>
                  <a:lnTo>
                    <a:pt x="883919" y="787400"/>
                  </a:lnTo>
                  <a:lnTo>
                    <a:pt x="806196" y="789940"/>
                  </a:lnTo>
                  <a:close/>
                </a:path>
                <a:path w="1876425" h="789940">
                  <a:moveTo>
                    <a:pt x="1850135" y="453390"/>
                  </a:moveTo>
                  <a:lnTo>
                    <a:pt x="1831848" y="416560"/>
                  </a:lnTo>
                  <a:lnTo>
                    <a:pt x="1818132" y="402590"/>
                  </a:lnTo>
                  <a:lnTo>
                    <a:pt x="1810512" y="394970"/>
                  </a:lnTo>
                  <a:lnTo>
                    <a:pt x="1783080" y="373380"/>
                  </a:lnTo>
                  <a:lnTo>
                    <a:pt x="1761744" y="355600"/>
                  </a:lnTo>
                  <a:lnTo>
                    <a:pt x="1737360" y="340360"/>
                  </a:lnTo>
                  <a:lnTo>
                    <a:pt x="1696212" y="314960"/>
                  </a:lnTo>
                  <a:lnTo>
                    <a:pt x="1603248" y="264160"/>
                  </a:lnTo>
                  <a:lnTo>
                    <a:pt x="1533144" y="231140"/>
                  </a:lnTo>
                  <a:lnTo>
                    <a:pt x="1496567" y="214630"/>
                  </a:lnTo>
                  <a:lnTo>
                    <a:pt x="1458467" y="199390"/>
                  </a:lnTo>
                  <a:lnTo>
                    <a:pt x="1420367" y="182880"/>
                  </a:lnTo>
                  <a:lnTo>
                    <a:pt x="1344167" y="152400"/>
                  </a:lnTo>
                  <a:lnTo>
                    <a:pt x="1304544" y="138430"/>
                  </a:lnTo>
                  <a:lnTo>
                    <a:pt x="1266444" y="124460"/>
                  </a:lnTo>
                  <a:lnTo>
                    <a:pt x="1226819" y="110490"/>
                  </a:lnTo>
                  <a:lnTo>
                    <a:pt x="1188719" y="97790"/>
                  </a:lnTo>
                  <a:lnTo>
                    <a:pt x="1152144" y="87630"/>
                  </a:lnTo>
                  <a:lnTo>
                    <a:pt x="1115567" y="76200"/>
                  </a:lnTo>
                  <a:lnTo>
                    <a:pt x="1045464" y="57150"/>
                  </a:lnTo>
                  <a:lnTo>
                    <a:pt x="1013460" y="49530"/>
                  </a:lnTo>
                  <a:lnTo>
                    <a:pt x="982980" y="43180"/>
                  </a:lnTo>
                  <a:lnTo>
                    <a:pt x="952500" y="39370"/>
                  </a:lnTo>
                  <a:lnTo>
                    <a:pt x="925067" y="34290"/>
                  </a:lnTo>
                  <a:lnTo>
                    <a:pt x="894587" y="31750"/>
                  </a:lnTo>
                  <a:lnTo>
                    <a:pt x="862584" y="27940"/>
                  </a:lnTo>
                  <a:lnTo>
                    <a:pt x="758951" y="24130"/>
                  </a:lnTo>
                  <a:lnTo>
                    <a:pt x="1013155" y="24130"/>
                  </a:lnTo>
                  <a:lnTo>
                    <a:pt x="1019555" y="25400"/>
                  </a:lnTo>
                  <a:lnTo>
                    <a:pt x="1053084" y="33020"/>
                  </a:lnTo>
                  <a:lnTo>
                    <a:pt x="1086612" y="41910"/>
                  </a:lnTo>
                  <a:lnTo>
                    <a:pt x="1123187" y="50800"/>
                  </a:lnTo>
                  <a:lnTo>
                    <a:pt x="1159764" y="63500"/>
                  </a:lnTo>
                  <a:lnTo>
                    <a:pt x="1197864" y="73660"/>
                  </a:lnTo>
                  <a:lnTo>
                    <a:pt x="1235964" y="86360"/>
                  </a:lnTo>
                  <a:lnTo>
                    <a:pt x="1274064" y="100330"/>
                  </a:lnTo>
                  <a:lnTo>
                    <a:pt x="1353312" y="128270"/>
                  </a:lnTo>
                  <a:lnTo>
                    <a:pt x="1391412" y="144780"/>
                  </a:lnTo>
                  <a:lnTo>
                    <a:pt x="1431035" y="158750"/>
                  </a:lnTo>
                  <a:lnTo>
                    <a:pt x="1469135" y="173990"/>
                  </a:lnTo>
                  <a:lnTo>
                    <a:pt x="1507235" y="191770"/>
                  </a:lnTo>
                  <a:lnTo>
                    <a:pt x="1580387" y="224790"/>
                  </a:lnTo>
                  <a:lnTo>
                    <a:pt x="1613916" y="241300"/>
                  </a:lnTo>
                  <a:lnTo>
                    <a:pt x="1647444" y="260350"/>
                  </a:lnTo>
                  <a:lnTo>
                    <a:pt x="1679448" y="276860"/>
                  </a:lnTo>
                  <a:lnTo>
                    <a:pt x="1709928" y="293370"/>
                  </a:lnTo>
                  <a:lnTo>
                    <a:pt x="1737360" y="309880"/>
                  </a:lnTo>
                  <a:lnTo>
                    <a:pt x="1751076" y="318770"/>
                  </a:lnTo>
                  <a:lnTo>
                    <a:pt x="1763268" y="326390"/>
                  </a:lnTo>
                  <a:lnTo>
                    <a:pt x="1775460" y="336550"/>
                  </a:lnTo>
                  <a:lnTo>
                    <a:pt x="1787651" y="344170"/>
                  </a:lnTo>
                  <a:lnTo>
                    <a:pt x="1798319" y="353060"/>
                  </a:lnTo>
                  <a:lnTo>
                    <a:pt x="1808987" y="360680"/>
                  </a:lnTo>
                  <a:lnTo>
                    <a:pt x="1819655" y="369570"/>
                  </a:lnTo>
                  <a:lnTo>
                    <a:pt x="1827276" y="377190"/>
                  </a:lnTo>
                  <a:lnTo>
                    <a:pt x="1836419" y="384810"/>
                  </a:lnTo>
                  <a:lnTo>
                    <a:pt x="1866900" y="424180"/>
                  </a:lnTo>
                  <a:lnTo>
                    <a:pt x="1874519" y="440690"/>
                  </a:lnTo>
                  <a:lnTo>
                    <a:pt x="1874519" y="447040"/>
                  </a:lnTo>
                  <a:lnTo>
                    <a:pt x="1876044" y="449580"/>
                  </a:lnTo>
                  <a:lnTo>
                    <a:pt x="1876044" y="452120"/>
                  </a:lnTo>
                  <a:lnTo>
                    <a:pt x="1850135" y="452120"/>
                  </a:lnTo>
                  <a:lnTo>
                    <a:pt x="1850135" y="453390"/>
                  </a:lnTo>
                  <a:close/>
                </a:path>
                <a:path w="1876425" h="789940">
                  <a:moveTo>
                    <a:pt x="1066800" y="764540"/>
                  </a:moveTo>
                  <a:lnTo>
                    <a:pt x="806196" y="764540"/>
                  </a:lnTo>
                  <a:lnTo>
                    <a:pt x="882396" y="762000"/>
                  </a:lnTo>
                  <a:lnTo>
                    <a:pt x="966216" y="754380"/>
                  </a:lnTo>
                  <a:lnTo>
                    <a:pt x="1054607" y="741680"/>
                  </a:lnTo>
                  <a:lnTo>
                    <a:pt x="1100328" y="734060"/>
                  </a:lnTo>
                  <a:lnTo>
                    <a:pt x="1242060" y="706120"/>
                  </a:lnTo>
                  <a:lnTo>
                    <a:pt x="1335023" y="683260"/>
                  </a:lnTo>
                  <a:lnTo>
                    <a:pt x="1426464" y="659130"/>
                  </a:lnTo>
                  <a:lnTo>
                    <a:pt x="1470660" y="645160"/>
                  </a:lnTo>
                  <a:lnTo>
                    <a:pt x="1513332" y="633730"/>
                  </a:lnTo>
                  <a:lnTo>
                    <a:pt x="1554480" y="619760"/>
                  </a:lnTo>
                  <a:lnTo>
                    <a:pt x="1595628" y="604520"/>
                  </a:lnTo>
                  <a:lnTo>
                    <a:pt x="1632203" y="590550"/>
                  </a:lnTo>
                  <a:lnTo>
                    <a:pt x="1650492" y="584200"/>
                  </a:lnTo>
                  <a:lnTo>
                    <a:pt x="1668780" y="576580"/>
                  </a:lnTo>
                  <a:lnTo>
                    <a:pt x="1685544" y="568960"/>
                  </a:lnTo>
                  <a:lnTo>
                    <a:pt x="1702307" y="563880"/>
                  </a:lnTo>
                  <a:lnTo>
                    <a:pt x="1717548" y="554990"/>
                  </a:lnTo>
                  <a:lnTo>
                    <a:pt x="1732787" y="549910"/>
                  </a:lnTo>
                  <a:lnTo>
                    <a:pt x="1746503" y="542290"/>
                  </a:lnTo>
                  <a:lnTo>
                    <a:pt x="1760219" y="535940"/>
                  </a:lnTo>
                  <a:lnTo>
                    <a:pt x="1772412" y="528320"/>
                  </a:lnTo>
                  <a:lnTo>
                    <a:pt x="1784603" y="521970"/>
                  </a:lnTo>
                  <a:lnTo>
                    <a:pt x="1795271" y="514350"/>
                  </a:lnTo>
                  <a:lnTo>
                    <a:pt x="1805939" y="508000"/>
                  </a:lnTo>
                  <a:lnTo>
                    <a:pt x="1815084" y="501650"/>
                  </a:lnTo>
                  <a:lnTo>
                    <a:pt x="1830323" y="490220"/>
                  </a:lnTo>
                  <a:lnTo>
                    <a:pt x="1836419" y="483870"/>
                  </a:lnTo>
                  <a:lnTo>
                    <a:pt x="1840992" y="477520"/>
                  </a:lnTo>
                  <a:lnTo>
                    <a:pt x="1845564" y="473710"/>
                  </a:lnTo>
                  <a:lnTo>
                    <a:pt x="1847087" y="467360"/>
                  </a:lnTo>
                  <a:lnTo>
                    <a:pt x="1850135" y="462280"/>
                  </a:lnTo>
                  <a:lnTo>
                    <a:pt x="1850135" y="452120"/>
                  </a:lnTo>
                  <a:lnTo>
                    <a:pt x="1876044" y="452120"/>
                  </a:lnTo>
                  <a:lnTo>
                    <a:pt x="1876044" y="463550"/>
                  </a:lnTo>
                  <a:lnTo>
                    <a:pt x="1874519" y="466090"/>
                  </a:lnTo>
                  <a:lnTo>
                    <a:pt x="1872996" y="473710"/>
                  </a:lnTo>
                  <a:lnTo>
                    <a:pt x="1847087" y="508000"/>
                  </a:lnTo>
                  <a:lnTo>
                    <a:pt x="1828800" y="521970"/>
                  </a:lnTo>
                  <a:lnTo>
                    <a:pt x="1819655" y="529590"/>
                  </a:lnTo>
                  <a:lnTo>
                    <a:pt x="1808987" y="537210"/>
                  </a:lnTo>
                  <a:lnTo>
                    <a:pt x="1796796" y="543560"/>
                  </a:lnTo>
                  <a:lnTo>
                    <a:pt x="1784603" y="551180"/>
                  </a:lnTo>
                  <a:lnTo>
                    <a:pt x="1770887" y="557530"/>
                  </a:lnTo>
                  <a:lnTo>
                    <a:pt x="1743455" y="572770"/>
                  </a:lnTo>
                  <a:lnTo>
                    <a:pt x="1728216" y="577850"/>
                  </a:lnTo>
                  <a:lnTo>
                    <a:pt x="1677923" y="601980"/>
                  </a:lnTo>
                  <a:lnTo>
                    <a:pt x="1659635" y="607060"/>
                  </a:lnTo>
                  <a:lnTo>
                    <a:pt x="1641348" y="614680"/>
                  </a:lnTo>
                  <a:lnTo>
                    <a:pt x="1603248" y="628650"/>
                  </a:lnTo>
                  <a:lnTo>
                    <a:pt x="1563623" y="642620"/>
                  </a:lnTo>
                  <a:lnTo>
                    <a:pt x="1432560" y="683260"/>
                  </a:lnTo>
                  <a:lnTo>
                    <a:pt x="1293876" y="720090"/>
                  </a:lnTo>
                  <a:lnTo>
                    <a:pt x="1199387" y="741680"/>
                  </a:lnTo>
                  <a:lnTo>
                    <a:pt x="1152144" y="750570"/>
                  </a:lnTo>
                  <a:lnTo>
                    <a:pt x="1066800" y="76454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018400" y="10328531"/>
              <a:ext cx="1388745" cy="634352"/>
            </a:xfrm>
            <a:custGeom>
              <a:avLst/>
              <a:gdLst/>
              <a:ahLst/>
              <a:cxnLst/>
              <a:rect l="l" t="t" r="r" b="b"/>
              <a:pathLst>
                <a:path w="1388745" h="876300">
                  <a:moveTo>
                    <a:pt x="1388376" y="12192"/>
                  </a:moveTo>
                  <a:lnTo>
                    <a:pt x="1388364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876300"/>
                  </a:lnTo>
                  <a:lnTo>
                    <a:pt x="13716" y="876300"/>
                  </a:lnTo>
                  <a:lnTo>
                    <a:pt x="24384" y="876300"/>
                  </a:lnTo>
                  <a:lnTo>
                    <a:pt x="1388376" y="876300"/>
                  </a:lnTo>
                  <a:lnTo>
                    <a:pt x="1388376" y="12192"/>
                  </a:lnTo>
                  <a:close/>
                </a:path>
              </a:pathLst>
            </a:custGeom>
            <a:solidFill>
              <a:srgbClr val="3185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416" y="8853449"/>
              <a:ext cx="641807" cy="95901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12269" y="8698862"/>
              <a:ext cx="657227" cy="79720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44153" y="7329964"/>
              <a:ext cx="587591" cy="659095"/>
            </a:xfrm>
            <a:prstGeom prst="rect">
              <a:avLst/>
            </a:prstGeom>
          </p:spPr>
        </p:pic>
      </p:grpSp>
      <p:sp>
        <p:nvSpPr>
          <p:cNvPr id="71" name="object 71"/>
          <p:cNvSpPr txBox="1">
            <a:spLocks noGrp="1"/>
          </p:cNvSpPr>
          <p:nvPr>
            <p:ph type="title"/>
          </p:nvPr>
        </p:nvSpPr>
        <p:spPr>
          <a:xfrm>
            <a:off x="1278085" y="229517"/>
            <a:ext cx="502094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10" dirty="0"/>
              <a:t>PERSONNEL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5" dirty="0"/>
              <a:t>L’INSTITUT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xfrm>
            <a:off x="6605782" y="10158036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 smtClean="0"/>
              <a:t>5</a:t>
            </a:r>
            <a:endParaRPr dirty="0"/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2496" y="4148517"/>
            <a:ext cx="1627773" cy="774259"/>
          </a:xfrm>
          <a:prstGeom prst="rect">
            <a:avLst/>
          </a:prstGeom>
        </p:spPr>
      </p:pic>
      <p:sp>
        <p:nvSpPr>
          <p:cNvPr id="76" name="object 49"/>
          <p:cNvSpPr txBox="1"/>
          <p:nvPr/>
        </p:nvSpPr>
        <p:spPr>
          <a:xfrm>
            <a:off x="2991627" y="4298682"/>
            <a:ext cx="147891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 marR="5080" indent="-219710">
              <a:spcBef>
                <a:spcPts val="100"/>
              </a:spcBef>
            </a:pP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 Formateur</a:t>
            </a:r>
          </a:p>
          <a:p>
            <a:pPr marL="231775" marR="5080" indent="-219710">
              <a:spcBef>
                <a:spcPts val="100"/>
              </a:spcBef>
            </a:pPr>
            <a:r>
              <a:rPr lang="fr-FR" spc="-5" dirty="0">
                <a:solidFill>
                  <a:srgbClr val="366091"/>
                </a:solidFill>
                <a:latin typeface="Calibri"/>
                <a:cs typeface="Calibri"/>
              </a:rPr>
              <a:t>Mme PATIENT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61" y="3872143"/>
            <a:ext cx="673084" cy="839081"/>
          </a:xfrm>
          <a:prstGeom prst="rect">
            <a:avLst/>
          </a:prstGeom>
        </p:spPr>
      </p:pic>
      <p:cxnSp>
        <p:nvCxnSpPr>
          <p:cNvPr id="78" name="Connecteur droit 77"/>
          <p:cNvCxnSpPr/>
          <p:nvPr/>
        </p:nvCxnSpPr>
        <p:spPr>
          <a:xfrm flipH="1">
            <a:off x="2510122" y="1928369"/>
            <a:ext cx="34304" cy="663714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2527212" y="8381983"/>
            <a:ext cx="184682" cy="115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>
            <a:off x="2510525" y="7563823"/>
            <a:ext cx="201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>
            <a:off x="2286345" y="4610100"/>
            <a:ext cx="2295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 flipV="1">
            <a:off x="1803240" y="6409995"/>
            <a:ext cx="723972" cy="63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V="1">
            <a:off x="2527212" y="4824983"/>
            <a:ext cx="279182" cy="92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 flipV="1">
            <a:off x="2202345" y="7705852"/>
            <a:ext cx="313541" cy="66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1892298" y="5806250"/>
            <a:ext cx="5985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2436464" y="8567401"/>
            <a:ext cx="563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/>
          <p:cNvGrpSpPr/>
          <p:nvPr/>
        </p:nvGrpSpPr>
        <p:grpSpPr>
          <a:xfrm>
            <a:off x="5372290" y="3772039"/>
            <a:ext cx="2132330" cy="2544143"/>
            <a:chOff x="5103876" y="2041700"/>
            <a:chExt cx="2132330" cy="2544143"/>
          </a:xfrm>
        </p:grpSpPr>
        <p:sp>
          <p:nvSpPr>
            <p:cNvPr id="16" name="object 16"/>
            <p:cNvSpPr txBox="1"/>
            <p:nvPr/>
          </p:nvSpPr>
          <p:spPr>
            <a:xfrm>
              <a:off x="5214302" y="3339571"/>
              <a:ext cx="1906905" cy="1123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313690">
                <a:spcBef>
                  <a:spcPts val="100"/>
                </a:spcBef>
              </a:pPr>
              <a:r>
                <a:rPr spc="-5" dirty="0">
                  <a:solidFill>
                    <a:srgbClr val="366091"/>
                  </a:solidFill>
                  <a:latin typeface="Calibri"/>
                  <a:cs typeface="Calibri"/>
                </a:rPr>
                <a:t>Mme AMENC </a:t>
              </a:r>
              <a:r>
                <a:rPr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5" dirty="0" err="1">
                  <a:solidFill>
                    <a:srgbClr val="366091"/>
                  </a:solidFill>
                  <a:latin typeface="Calibri"/>
                  <a:cs typeface="Calibri"/>
                </a:rPr>
                <a:t>Mme</a:t>
              </a:r>
              <a:r>
                <a:rPr spc="-50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10" dirty="0">
                  <a:solidFill>
                    <a:srgbClr val="366091"/>
                  </a:solidFill>
                  <a:latin typeface="Calibri"/>
                  <a:cs typeface="Calibri"/>
                </a:rPr>
                <a:t>DEMORTIERE</a:t>
              </a:r>
              <a:endParaRPr dirty="0">
                <a:latin typeface="Calibri"/>
                <a:cs typeface="Calibri"/>
              </a:endParaRPr>
            </a:p>
            <a:p>
              <a:pPr marL="301625" marR="234950" indent="-59690"/>
              <a:r>
                <a:rPr spc="-5" dirty="0" err="1">
                  <a:solidFill>
                    <a:srgbClr val="366091"/>
                  </a:solidFill>
                  <a:latin typeface="Calibri"/>
                  <a:cs typeface="Calibri"/>
                </a:rPr>
                <a:t>Mme</a:t>
              </a:r>
              <a:r>
                <a:rPr spc="-60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5" dirty="0">
                  <a:solidFill>
                    <a:srgbClr val="366091"/>
                  </a:solidFill>
                  <a:latin typeface="Calibri"/>
                  <a:cs typeface="Calibri"/>
                </a:rPr>
                <a:t>MIOLLAN </a:t>
              </a:r>
              <a:r>
                <a:rPr spc="-390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5" dirty="0" err="1">
                  <a:solidFill>
                    <a:srgbClr val="366091"/>
                  </a:solidFill>
                  <a:latin typeface="Calibri"/>
                  <a:cs typeface="Calibri"/>
                </a:rPr>
                <a:t>Mme</a:t>
              </a:r>
              <a:r>
                <a:rPr spc="-25" dirty="0">
                  <a:solidFill>
                    <a:srgbClr val="366091"/>
                  </a:solidFill>
                  <a:latin typeface="Calibri"/>
                  <a:cs typeface="Calibri"/>
                </a:rPr>
                <a:t> </a:t>
              </a:r>
              <a:r>
                <a:rPr spc="-10" dirty="0">
                  <a:solidFill>
                    <a:srgbClr val="366091"/>
                  </a:solidFill>
                  <a:latin typeface="Calibri"/>
                  <a:cs typeface="Calibri"/>
                </a:rPr>
                <a:t>BAZARD</a:t>
              </a:r>
              <a:endParaRPr dirty="0">
                <a:latin typeface="Calibri"/>
                <a:cs typeface="Calibri"/>
              </a:endParaRPr>
            </a:p>
          </p:txBody>
        </p:sp>
        <p:grpSp>
          <p:nvGrpSpPr>
            <p:cNvPr id="72" name="Groupe 71"/>
            <p:cNvGrpSpPr/>
            <p:nvPr/>
          </p:nvGrpSpPr>
          <p:grpSpPr>
            <a:xfrm>
              <a:off x="5103876" y="2041700"/>
              <a:ext cx="2132330" cy="2544143"/>
              <a:chOff x="5103876" y="2041700"/>
              <a:chExt cx="2132330" cy="2544143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5103876" y="2189988"/>
                <a:ext cx="2132330" cy="2395855"/>
              </a:xfrm>
              <a:custGeom>
                <a:avLst/>
                <a:gdLst/>
                <a:ahLst/>
                <a:cxnLst/>
                <a:rect l="l" t="t" r="r" b="b"/>
                <a:pathLst>
                  <a:path w="2132329" h="2395854">
                    <a:moveTo>
                      <a:pt x="2127504" y="2395728"/>
                    </a:moveTo>
                    <a:lnTo>
                      <a:pt x="6096" y="2395728"/>
                    </a:lnTo>
                    <a:lnTo>
                      <a:pt x="0" y="2389632"/>
                    </a:lnTo>
                    <a:lnTo>
                      <a:pt x="0" y="4572"/>
                    </a:lnTo>
                    <a:lnTo>
                      <a:pt x="6096" y="0"/>
                    </a:lnTo>
                    <a:lnTo>
                      <a:pt x="2127504" y="0"/>
                    </a:lnTo>
                    <a:lnTo>
                      <a:pt x="2132076" y="4572"/>
                    </a:lnTo>
                    <a:lnTo>
                      <a:pt x="2132076" y="12192"/>
                    </a:lnTo>
                    <a:lnTo>
                      <a:pt x="25908" y="12192"/>
                    </a:lnTo>
                    <a:lnTo>
                      <a:pt x="12192" y="24384"/>
                    </a:lnTo>
                    <a:lnTo>
                      <a:pt x="25908" y="24384"/>
                    </a:lnTo>
                    <a:lnTo>
                      <a:pt x="25908" y="2369820"/>
                    </a:lnTo>
                    <a:lnTo>
                      <a:pt x="12192" y="2369820"/>
                    </a:lnTo>
                    <a:lnTo>
                      <a:pt x="25908" y="2382012"/>
                    </a:lnTo>
                    <a:lnTo>
                      <a:pt x="2132076" y="2382012"/>
                    </a:lnTo>
                    <a:lnTo>
                      <a:pt x="2132076" y="2389632"/>
                    </a:lnTo>
                    <a:lnTo>
                      <a:pt x="2127504" y="2395728"/>
                    </a:lnTo>
                    <a:close/>
                  </a:path>
                  <a:path w="2132329" h="2395854">
                    <a:moveTo>
                      <a:pt x="25908" y="24384"/>
                    </a:moveTo>
                    <a:lnTo>
                      <a:pt x="12192" y="24384"/>
                    </a:lnTo>
                    <a:lnTo>
                      <a:pt x="25908" y="12192"/>
                    </a:lnTo>
                    <a:lnTo>
                      <a:pt x="25908" y="24384"/>
                    </a:lnTo>
                    <a:close/>
                  </a:path>
                  <a:path w="2132329" h="2395854">
                    <a:moveTo>
                      <a:pt x="2107692" y="24384"/>
                    </a:moveTo>
                    <a:lnTo>
                      <a:pt x="25908" y="24384"/>
                    </a:lnTo>
                    <a:lnTo>
                      <a:pt x="25908" y="12192"/>
                    </a:lnTo>
                    <a:lnTo>
                      <a:pt x="2107692" y="12192"/>
                    </a:lnTo>
                    <a:lnTo>
                      <a:pt x="2107692" y="24384"/>
                    </a:lnTo>
                    <a:close/>
                  </a:path>
                  <a:path w="2132329" h="2395854">
                    <a:moveTo>
                      <a:pt x="2107692" y="2382012"/>
                    </a:moveTo>
                    <a:lnTo>
                      <a:pt x="2107692" y="12192"/>
                    </a:lnTo>
                    <a:lnTo>
                      <a:pt x="2119884" y="24384"/>
                    </a:lnTo>
                    <a:lnTo>
                      <a:pt x="2132076" y="24384"/>
                    </a:lnTo>
                    <a:lnTo>
                      <a:pt x="2132076" y="2369820"/>
                    </a:lnTo>
                    <a:lnTo>
                      <a:pt x="2119884" y="2369820"/>
                    </a:lnTo>
                    <a:lnTo>
                      <a:pt x="2107692" y="2382012"/>
                    </a:lnTo>
                    <a:close/>
                  </a:path>
                  <a:path w="2132329" h="2395854">
                    <a:moveTo>
                      <a:pt x="2132076" y="24384"/>
                    </a:moveTo>
                    <a:lnTo>
                      <a:pt x="2119884" y="24384"/>
                    </a:lnTo>
                    <a:lnTo>
                      <a:pt x="2107692" y="12192"/>
                    </a:lnTo>
                    <a:lnTo>
                      <a:pt x="2132076" y="12192"/>
                    </a:lnTo>
                    <a:lnTo>
                      <a:pt x="2132076" y="24384"/>
                    </a:lnTo>
                    <a:close/>
                  </a:path>
                  <a:path w="2132329" h="2395854">
                    <a:moveTo>
                      <a:pt x="25908" y="2382012"/>
                    </a:moveTo>
                    <a:lnTo>
                      <a:pt x="12192" y="2369820"/>
                    </a:lnTo>
                    <a:lnTo>
                      <a:pt x="25908" y="2369820"/>
                    </a:lnTo>
                    <a:lnTo>
                      <a:pt x="25908" y="2382012"/>
                    </a:lnTo>
                    <a:close/>
                  </a:path>
                  <a:path w="2132329" h="2395854">
                    <a:moveTo>
                      <a:pt x="2107692" y="2382012"/>
                    </a:moveTo>
                    <a:lnTo>
                      <a:pt x="25908" y="2382012"/>
                    </a:lnTo>
                    <a:lnTo>
                      <a:pt x="25908" y="2369820"/>
                    </a:lnTo>
                    <a:lnTo>
                      <a:pt x="2107692" y="2369820"/>
                    </a:lnTo>
                    <a:lnTo>
                      <a:pt x="2107692" y="2382012"/>
                    </a:lnTo>
                    <a:close/>
                  </a:path>
                  <a:path w="2132329" h="2395854">
                    <a:moveTo>
                      <a:pt x="2132076" y="2382012"/>
                    </a:moveTo>
                    <a:lnTo>
                      <a:pt x="2107692" y="2382012"/>
                    </a:lnTo>
                    <a:lnTo>
                      <a:pt x="2119884" y="2369820"/>
                    </a:lnTo>
                    <a:lnTo>
                      <a:pt x="2132076" y="2369820"/>
                    </a:lnTo>
                    <a:lnTo>
                      <a:pt x="2132076" y="2382012"/>
                    </a:lnTo>
                    <a:close/>
                  </a:path>
                </a:pathLst>
              </a:custGeom>
              <a:solidFill>
                <a:srgbClr val="385D8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8" name="Image 8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431" y="2041700"/>
                <a:ext cx="1568450" cy="980281"/>
              </a:xfrm>
              <a:prstGeom prst="rect">
                <a:avLst/>
              </a:prstGeom>
            </p:spPr>
          </p:pic>
        </p:grpSp>
      </p:grpSp>
      <p:pic>
        <p:nvPicPr>
          <p:cNvPr id="86" name="Image 8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1" y="3431237"/>
            <a:ext cx="772922" cy="833262"/>
          </a:xfrm>
          <a:prstGeom prst="rect">
            <a:avLst/>
          </a:prstGeom>
        </p:spPr>
      </p:pic>
      <p:grpSp>
        <p:nvGrpSpPr>
          <p:cNvPr id="90" name="object 2"/>
          <p:cNvGrpSpPr/>
          <p:nvPr/>
        </p:nvGrpSpPr>
        <p:grpSpPr>
          <a:xfrm>
            <a:off x="22861" y="9267444"/>
            <a:ext cx="4034027" cy="1426718"/>
            <a:chOff x="22859" y="9267444"/>
            <a:chExt cx="4034027" cy="1426718"/>
          </a:xfrm>
        </p:grpSpPr>
        <p:pic>
          <p:nvPicPr>
            <p:cNvPr id="92" name="object 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9287" y="9482328"/>
              <a:ext cx="48768" cy="18287"/>
            </a:xfrm>
            <a:prstGeom prst="rect">
              <a:avLst/>
            </a:prstGeom>
          </p:spPr>
        </p:pic>
        <p:sp>
          <p:nvSpPr>
            <p:cNvPr id="93" name="object 4"/>
            <p:cNvSpPr/>
            <p:nvPr/>
          </p:nvSpPr>
          <p:spPr>
            <a:xfrm>
              <a:off x="460247" y="95051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6343" y="9509760"/>
              <a:ext cx="3590543" cy="1182624"/>
            </a:xfrm>
            <a:prstGeom prst="rect">
              <a:avLst/>
            </a:prstGeom>
          </p:spPr>
        </p:pic>
        <p:sp>
          <p:nvSpPr>
            <p:cNvPr id="95" name="object 6"/>
            <p:cNvSpPr/>
            <p:nvPr/>
          </p:nvSpPr>
          <p:spPr>
            <a:xfrm>
              <a:off x="388619" y="9468612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5"/>
                  </a:moveTo>
                  <a:lnTo>
                    <a:pt x="2150363" y="1225295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859" y="9267444"/>
              <a:ext cx="2552699" cy="1424940"/>
            </a:xfrm>
            <a:prstGeom prst="rect">
              <a:avLst/>
            </a:prstGeom>
          </p:spPr>
        </p:pic>
      </p:grpSp>
      <p:sp>
        <p:nvSpPr>
          <p:cNvPr id="99" name="object 55"/>
          <p:cNvSpPr/>
          <p:nvPr/>
        </p:nvSpPr>
        <p:spPr>
          <a:xfrm>
            <a:off x="5124110" y="7031701"/>
            <a:ext cx="503354" cy="36000"/>
          </a:xfrm>
          <a:custGeom>
            <a:avLst/>
            <a:gdLst/>
            <a:ahLst/>
            <a:cxnLst/>
            <a:rect l="l" t="t" r="r" b="b"/>
            <a:pathLst>
              <a:path w="478789" h="29210">
                <a:moveTo>
                  <a:pt x="478535" y="28955"/>
                </a:moveTo>
                <a:lnTo>
                  <a:pt x="0" y="28955"/>
                </a:lnTo>
                <a:lnTo>
                  <a:pt x="0" y="0"/>
                </a:lnTo>
                <a:lnTo>
                  <a:pt x="478535" y="0"/>
                </a:lnTo>
                <a:lnTo>
                  <a:pt x="478535" y="28955"/>
                </a:lnTo>
                <a:close/>
              </a:path>
            </a:pathLst>
          </a:custGeom>
          <a:solidFill>
            <a:srgbClr val="497EBA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35"/>
          <p:cNvGrpSpPr/>
          <p:nvPr/>
        </p:nvGrpSpPr>
        <p:grpSpPr>
          <a:xfrm>
            <a:off x="2797084" y="5081672"/>
            <a:ext cx="1632168" cy="853045"/>
            <a:chOff x="2700691" y="8008620"/>
            <a:chExt cx="1632168" cy="853045"/>
          </a:xfrm>
        </p:grpSpPr>
        <p:sp>
          <p:nvSpPr>
            <p:cNvPr id="98" name="object 36"/>
            <p:cNvSpPr/>
            <p:nvPr/>
          </p:nvSpPr>
          <p:spPr>
            <a:xfrm>
              <a:off x="2700691" y="8111730"/>
              <a:ext cx="1600200" cy="749935"/>
            </a:xfrm>
            <a:custGeom>
              <a:avLst/>
              <a:gdLst/>
              <a:ahLst/>
              <a:cxnLst/>
              <a:rect l="l" t="t" r="r" b="b"/>
              <a:pathLst>
                <a:path w="1600200" h="749934">
                  <a:moveTo>
                    <a:pt x="1600199" y="749807"/>
                  </a:moveTo>
                  <a:lnTo>
                    <a:pt x="0" y="749807"/>
                  </a:lnTo>
                  <a:lnTo>
                    <a:pt x="0" y="0"/>
                  </a:lnTo>
                  <a:lnTo>
                    <a:pt x="1600199" y="0"/>
                  </a:lnTo>
                  <a:lnTo>
                    <a:pt x="1600199" y="749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Formateur</a:t>
              </a:r>
            </a:p>
            <a:p>
              <a:pPr algn="ctr"/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Mme FAVRIT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0" name="object 37"/>
            <p:cNvSpPr/>
            <p:nvPr/>
          </p:nvSpPr>
          <p:spPr>
            <a:xfrm>
              <a:off x="2706624" y="8008620"/>
              <a:ext cx="1626235" cy="775970"/>
            </a:xfrm>
            <a:custGeom>
              <a:avLst/>
              <a:gdLst/>
              <a:ahLst/>
              <a:cxnLst/>
              <a:rect l="l" t="t" r="r" b="b"/>
              <a:pathLst>
                <a:path w="1626235" h="775970">
                  <a:moveTo>
                    <a:pt x="1620012" y="775716"/>
                  </a:moveTo>
                  <a:lnTo>
                    <a:pt x="6096" y="775716"/>
                  </a:lnTo>
                  <a:lnTo>
                    <a:pt x="0" y="769619"/>
                  </a:lnTo>
                  <a:lnTo>
                    <a:pt x="0" y="4572"/>
                  </a:lnTo>
                  <a:lnTo>
                    <a:pt x="6096" y="0"/>
                  </a:lnTo>
                  <a:lnTo>
                    <a:pt x="1620012" y="0"/>
                  </a:lnTo>
                  <a:lnTo>
                    <a:pt x="1626108" y="4572"/>
                  </a:lnTo>
                  <a:lnTo>
                    <a:pt x="1626108" y="12192"/>
                  </a:lnTo>
                  <a:lnTo>
                    <a:pt x="25908" y="12192"/>
                  </a:lnTo>
                  <a:lnTo>
                    <a:pt x="13716" y="24384"/>
                  </a:lnTo>
                  <a:lnTo>
                    <a:pt x="25908" y="24384"/>
                  </a:lnTo>
                  <a:lnTo>
                    <a:pt x="25908" y="749808"/>
                  </a:lnTo>
                  <a:lnTo>
                    <a:pt x="13716" y="749808"/>
                  </a:lnTo>
                  <a:lnTo>
                    <a:pt x="25908" y="762000"/>
                  </a:lnTo>
                  <a:lnTo>
                    <a:pt x="1626108" y="762000"/>
                  </a:lnTo>
                  <a:lnTo>
                    <a:pt x="1626108" y="769619"/>
                  </a:lnTo>
                  <a:lnTo>
                    <a:pt x="1620012" y="775716"/>
                  </a:lnTo>
                  <a:close/>
                </a:path>
                <a:path w="1626235" h="775970">
                  <a:moveTo>
                    <a:pt x="25908" y="24384"/>
                  </a:moveTo>
                  <a:lnTo>
                    <a:pt x="13716" y="24384"/>
                  </a:lnTo>
                  <a:lnTo>
                    <a:pt x="25908" y="12192"/>
                  </a:lnTo>
                  <a:lnTo>
                    <a:pt x="25908" y="24384"/>
                  </a:lnTo>
                  <a:close/>
                </a:path>
                <a:path w="1626235" h="775970">
                  <a:moveTo>
                    <a:pt x="1600200" y="24384"/>
                  </a:moveTo>
                  <a:lnTo>
                    <a:pt x="25908" y="24384"/>
                  </a:lnTo>
                  <a:lnTo>
                    <a:pt x="25908" y="12192"/>
                  </a:lnTo>
                  <a:lnTo>
                    <a:pt x="1600200" y="12192"/>
                  </a:lnTo>
                  <a:lnTo>
                    <a:pt x="1600200" y="24384"/>
                  </a:lnTo>
                  <a:close/>
                </a:path>
                <a:path w="1626235" h="775970">
                  <a:moveTo>
                    <a:pt x="1600200" y="762000"/>
                  </a:moveTo>
                  <a:lnTo>
                    <a:pt x="1600200" y="12192"/>
                  </a:lnTo>
                  <a:lnTo>
                    <a:pt x="1613916" y="24384"/>
                  </a:lnTo>
                  <a:lnTo>
                    <a:pt x="1626108" y="24384"/>
                  </a:lnTo>
                  <a:lnTo>
                    <a:pt x="1626108" y="749808"/>
                  </a:lnTo>
                  <a:lnTo>
                    <a:pt x="1613916" y="749808"/>
                  </a:lnTo>
                  <a:lnTo>
                    <a:pt x="1600200" y="762000"/>
                  </a:lnTo>
                  <a:close/>
                </a:path>
                <a:path w="1626235" h="775970">
                  <a:moveTo>
                    <a:pt x="1626108" y="24384"/>
                  </a:moveTo>
                  <a:lnTo>
                    <a:pt x="1613916" y="24384"/>
                  </a:lnTo>
                  <a:lnTo>
                    <a:pt x="1600200" y="12192"/>
                  </a:lnTo>
                  <a:lnTo>
                    <a:pt x="1626108" y="12192"/>
                  </a:lnTo>
                  <a:lnTo>
                    <a:pt x="1626108" y="24384"/>
                  </a:lnTo>
                  <a:close/>
                </a:path>
                <a:path w="1626235" h="775970">
                  <a:moveTo>
                    <a:pt x="25908" y="762000"/>
                  </a:moveTo>
                  <a:lnTo>
                    <a:pt x="13716" y="749808"/>
                  </a:lnTo>
                  <a:lnTo>
                    <a:pt x="25908" y="749808"/>
                  </a:lnTo>
                  <a:lnTo>
                    <a:pt x="25908" y="762000"/>
                  </a:lnTo>
                  <a:close/>
                </a:path>
                <a:path w="1626235" h="775970">
                  <a:moveTo>
                    <a:pt x="1600200" y="762000"/>
                  </a:moveTo>
                  <a:lnTo>
                    <a:pt x="25908" y="762000"/>
                  </a:lnTo>
                  <a:lnTo>
                    <a:pt x="25908" y="749808"/>
                  </a:lnTo>
                  <a:lnTo>
                    <a:pt x="1600200" y="749808"/>
                  </a:lnTo>
                  <a:lnTo>
                    <a:pt x="1600200" y="762000"/>
                  </a:lnTo>
                  <a:close/>
                </a:path>
                <a:path w="1626235" h="775970">
                  <a:moveTo>
                    <a:pt x="1626108" y="762000"/>
                  </a:moveTo>
                  <a:lnTo>
                    <a:pt x="1600200" y="762000"/>
                  </a:lnTo>
                  <a:lnTo>
                    <a:pt x="1613916" y="749808"/>
                  </a:lnTo>
                  <a:lnTo>
                    <a:pt x="1626108" y="749808"/>
                  </a:lnTo>
                  <a:lnTo>
                    <a:pt x="1626108" y="76200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60" name="Connecteur droit 59"/>
          <p:cNvCxnSpPr/>
          <p:nvPr/>
        </p:nvCxnSpPr>
        <p:spPr>
          <a:xfrm>
            <a:off x="5124110" y="3785997"/>
            <a:ext cx="0" cy="32655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2562004" y="3125762"/>
            <a:ext cx="2674898" cy="11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2045504" y="2566573"/>
            <a:ext cx="4989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397345" y="9515595"/>
            <a:ext cx="119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3" y="6347309"/>
            <a:ext cx="682158" cy="910712"/>
          </a:xfrm>
          <a:prstGeom prst="rect">
            <a:avLst/>
          </a:prstGeom>
        </p:spPr>
      </p:pic>
      <p:pic>
        <p:nvPicPr>
          <p:cNvPr id="101" name="object 5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83236" y="2016594"/>
            <a:ext cx="609843" cy="754970"/>
          </a:xfrm>
          <a:prstGeom prst="rect">
            <a:avLst/>
          </a:prstGeom>
        </p:spPr>
      </p:pic>
      <p:cxnSp>
        <p:nvCxnSpPr>
          <p:cNvPr id="102" name="Connecteur droit 101"/>
          <p:cNvCxnSpPr/>
          <p:nvPr/>
        </p:nvCxnSpPr>
        <p:spPr>
          <a:xfrm>
            <a:off x="2568412" y="2566573"/>
            <a:ext cx="4989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9528" y="5183123"/>
            <a:ext cx="3533140" cy="4823460"/>
            <a:chOff x="2319528" y="5183123"/>
            <a:chExt cx="3533140" cy="4823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1720" y="5184648"/>
              <a:ext cx="3444240" cy="24323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9840" y="7616952"/>
              <a:ext cx="3322319" cy="23896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19528" y="5183123"/>
              <a:ext cx="3531235" cy="4813300"/>
            </a:xfrm>
            <a:custGeom>
              <a:avLst/>
              <a:gdLst/>
              <a:ahLst/>
              <a:cxnLst/>
              <a:rect l="l" t="t" r="r" b="b"/>
              <a:pathLst>
                <a:path w="3531235" h="4813300">
                  <a:moveTo>
                    <a:pt x="1626107" y="4813300"/>
                  </a:moveTo>
                  <a:lnTo>
                    <a:pt x="1414272" y="4813300"/>
                  </a:lnTo>
                  <a:lnTo>
                    <a:pt x="1382268" y="4800600"/>
                  </a:lnTo>
                  <a:lnTo>
                    <a:pt x="1351788" y="4787900"/>
                  </a:lnTo>
                  <a:lnTo>
                    <a:pt x="1322831" y="4775200"/>
                  </a:lnTo>
                  <a:lnTo>
                    <a:pt x="1295399" y="4762500"/>
                  </a:lnTo>
                  <a:lnTo>
                    <a:pt x="1266444" y="4737100"/>
                  </a:lnTo>
                  <a:lnTo>
                    <a:pt x="1237488" y="4724400"/>
                  </a:lnTo>
                  <a:lnTo>
                    <a:pt x="1208531" y="4699000"/>
                  </a:lnTo>
                  <a:lnTo>
                    <a:pt x="1179575" y="4660900"/>
                  </a:lnTo>
                  <a:lnTo>
                    <a:pt x="1150620" y="4635500"/>
                  </a:lnTo>
                  <a:lnTo>
                    <a:pt x="1063752" y="4521200"/>
                  </a:lnTo>
                  <a:lnTo>
                    <a:pt x="1033271" y="4483100"/>
                  </a:lnTo>
                  <a:lnTo>
                    <a:pt x="1004315" y="4445000"/>
                  </a:lnTo>
                  <a:lnTo>
                    <a:pt x="975360" y="4394200"/>
                  </a:lnTo>
                  <a:lnTo>
                    <a:pt x="944879" y="4343400"/>
                  </a:lnTo>
                  <a:lnTo>
                    <a:pt x="915923" y="4292600"/>
                  </a:lnTo>
                  <a:lnTo>
                    <a:pt x="885444" y="4241800"/>
                  </a:lnTo>
                  <a:lnTo>
                    <a:pt x="856488" y="4191000"/>
                  </a:lnTo>
                  <a:lnTo>
                    <a:pt x="798575" y="4076700"/>
                  </a:lnTo>
                  <a:lnTo>
                    <a:pt x="682752" y="3822700"/>
                  </a:lnTo>
                  <a:lnTo>
                    <a:pt x="626363" y="3695700"/>
                  </a:lnTo>
                  <a:lnTo>
                    <a:pt x="516636" y="3416300"/>
                  </a:lnTo>
                  <a:lnTo>
                    <a:pt x="464820" y="3263900"/>
                  </a:lnTo>
                  <a:lnTo>
                    <a:pt x="414528" y="3124200"/>
                  </a:lnTo>
                  <a:lnTo>
                    <a:pt x="365760" y="2971800"/>
                  </a:lnTo>
                  <a:lnTo>
                    <a:pt x="318515" y="2832100"/>
                  </a:lnTo>
                  <a:lnTo>
                    <a:pt x="274320" y="2679700"/>
                  </a:lnTo>
                  <a:lnTo>
                    <a:pt x="233171" y="2527300"/>
                  </a:lnTo>
                  <a:lnTo>
                    <a:pt x="193547" y="2387600"/>
                  </a:lnTo>
                  <a:lnTo>
                    <a:pt x="158496" y="2247900"/>
                  </a:lnTo>
                  <a:lnTo>
                    <a:pt x="124968" y="2108200"/>
                  </a:lnTo>
                  <a:lnTo>
                    <a:pt x="96012" y="1968500"/>
                  </a:lnTo>
                  <a:lnTo>
                    <a:pt x="70104" y="1841500"/>
                  </a:lnTo>
                  <a:lnTo>
                    <a:pt x="47243" y="1714500"/>
                  </a:lnTo>
                  <a:lnTo>
                    <a:pt x="28955" y="1587500"/>
                  </a:lnTo>
                  <a:lnTo>
                    <a:pt x="15239" y="1473200"/>
                  </a:lnTo>
                  <a:lnTo>
                    <a:pt x="6096" y="1371600"/>
                  </a:lnTo>
                  <a:lnTo>
                    <a:pt x="3047" y="1320800"/>
                  </a:lnTo>
                  <a:lnTo>
                    <a:pt x="1523" y="1270000"/>
                  </a:lnTo>
                  <a:lnTo>
                    <a:pt x="0" y="1231900"/>
                  </a:lnTo>
                  <a:lnTo>
                    <a:pt x="1523" y="1181100"/>
                  </a:lnTo>
                  <a:lnTo>
                    <a:pt x="3047" y="1143000"/>
                  </a:lnTo>
                  <a:lnTo>
                    <a:pt x="6096" y="1104900"/>
                  </a:lnTo>
                  <a:lnTo>
                    <a:pt x="10667" y="1066800"/>
                  </a:lnTo>
                  <a:lnTo>
                    <a:pt x="16763" y="1028700"/>
                  </a:lnTo>
                  <a:lnTo>
                    <a:pt x="33527" y="965200"/>
                  </a:lnTo>
                  <a:lnTo>
                    <a:pt x="54863" y="889000"/>
                  </a:lnTo>
                  <a:lnTo>
                    <a:pt x="82296" y="825500"/>
                  </a:lnTo>
                  <a:lnTo>
                    <a:pt x="114300" y="749300"/>
                  </a:lnTo>
                  <a:lnTo>
                    <a:pt x="152399" y="685800"/>
                  </a:lnTo>
                  <a:lnTo>
                    <a:pt x="193547" y="622300"/>
                  </a:lnTo>
                  <a:lnTo>
                    <a:pt x="239268" y="571500"/>
                  </a:lnTo>
                  <a:lnTo>
                    <a:pt x="288036" y="508000"/>
                  </a:lnTo>
                  <a:lnTo>
                    <a:pt x="341375" y="457200"/>
                  </a:lnTo>
                  <a:lnTo>
                    <a:pt x="397763" y="406400"/>
                  </a:lnTo>
                  <a:lnTo>
                    <a:pt x="457199" y="355600"/>
                  </a:lnTo>
                  <a:lnTo>
                    <a:pt x="518160" y="304800"/>
                  </a:lnTo>
                  <a:lnTo>
                    <a:pt x="582168" y="254000"/>
                  </a:lnTo>
                  <a:lnTo>
                    <a:pt x="716279" y="177800"/>
                  </a:lnTo>
                  <a:lnTo>
                    <a:pt x="786383" y="139700"/>
                  </a:lnTo>
                  <a:lnTo>
                    <a:pt x="856488" y="114300"/>
                  </a:lnTo>
                  <a:lnTo>
                    <a:pt x="1072896" y="38100"/>
                  </a:lnTo>
                  <a:lnTo>
                    <a:pt x="1287780" y="0"/>
                  </a:lnTo>
                  <a:lnTo>
                    <a:pt x="1563623" y="0"/>
                  </a:lnTo>
                  <a:lnTo>
                    <a:pt x="1627631" y="12700"/>
                  </a:lnTo>
                  <a:lnTo>
                    <a:pt x="1427988" y="12700"/>
                  </a:lnTo>
                  <a:lnTo>
                    <a:pt x="1359407" y="25400"/>
                  </a:lnTo>
                  <a:lnTo>
                    <a:pt x="1290828" y="25400"/>
                  </a:lnTo>
                  <a:lnTo>
                    <a:pt x="1077468" y="63500"/>
                  </a:lnTo>
                  <a:lnTo>
                    <a:pt x="865631" y="139700"/>
                  </a:lnTo>
                  <a:lnTo>
                    <a:pt x="797052" y="165100"/>
                  </a:lnTo>
                  <a:lnTo>
                    <a:pt x="728471" y="203200"/>
                  </a:lnTo>
                  <a:lnTo>
                    <a:pt x="661415" y="241300"/>
                  </a:lnTo>
                  <a:lnTo>
                    <a:pt x="595883" y="279400"/>
                  </a:lnTo>
                  <a:lnTo>
                    <a:pt x="533399" y="330200"/>
                  </a:lnTo>
                  <a:lnTo>
                    <a:pt x="472439" y="368300"/>
                  </a:lnTo>
                  <a:lnTo>
                    <a:pt x="414528" y="419100"/>
                  </a:lnTo>
                  <a:lnTo>
                    <a:pt x="359663" y="469900"/>
                  </a:lnTo>
                  <a:lnTo>
                    <a:pt x="306323" y="533400"/>
                  </a:lnTo>
                  <a:lnTo>
                    <a:pt x="259079" y="584200"/>
                  </a:lnTo>
                  <a:lnTo>
                    <a:pt x="213360" y="647700"/>
                  </a:lnTo>
                  <a:lnTo>
                    <a:pt x="173736" y="698500"/>
                  </a:lnTo>
                  <a:lnTo>
                    <a:pt x="137160" y="762000"/>
                  </a:lnTo>
                  <a:lnTo>
                    <a:pt x="105155" y="838200"/>
                  </a:lnTo>
                  <a:lnTo>
                    <a:pt x="79247" y="901700"/>
                  </a:lnTo>
                  <a:lnTo>
                    <a:pt x="57912" y="965200"/>
                  </a:lnTo>
                  <a:lnTo>
                    <a:pt x="41147" y="1041400"/>
                  </a:lnTo>
                  <a:lnTo>
                    <a:pt x="35051" y="1066800"/>
                  </a:lnTo>
                  <a:lnTo>
                    <a:pt x="30479" y="1104900"/>
                  </a:lnTo>
                  <a:lnTo>
                    <a:pt x="27431" y="1143000"/>
                  </a:lnTo>
                  <a:lnTo>
                    <a:pt x="25908" y="1181100"/>
                  </a:lnTo>
                  <a:lnTo>
                    <a:pt x="25908" y="1270000"/>
                  </a:lnTo>
                  <a:lnTo>
                    <a:pt x="35051" y="1422400"/>
                  </a:lnTo>
                  <a:lnTo>
                    <a:pt x="54863" y="1587500"/>
                  </a:lnTo>
                  <a:lnTo>
                    <a:pt x="73151" y="1701800"/>
                  </a:lnTo>
                  <a:lnTo>
                    <a:pt x="94487" y="1828800"/>
                  </a:lnTo>
                  <a:lnTo>
                    <a:pt x="120396" y="1968500"/>
                  </a:lnTo>
                  <a:lnTo>
                    <a:pt x="150875" y="2095500"/>
                  </a:lnTo>
                  <a:lnTo>
                    <a:pt x="182879" y="2235200"/>
                  </a:lnTo>
                  <a:lnTo>
                    <a:pt x="219455" y="2374900"/>
                  </a:lnTo>
                  <a:lnTo>
                    <a:pt x="257555" y="2527300"/>
                  </a:lnTo>
                  <a:lnTo>
                    <a:pt x="298704" y="2667000"/>
                  </a:lnTo>
                  <a:lnTo>
                    <a:pt x="342899" y="2819400"/>
                  </a:lnTo>
                  <a:lnTo>
                    <a:pt x="390144" y="2971800"/>
                  </a:lnTo>
                  <a:lnTo>
                    <a:pt x="438912" y="3111500"/>
                  </a:lnTo>
                  <a:lnTo>
                    <a:pt x="489204" y="3263900"/>
                  </a:lnTo>
                  <a:lnTo>
                    <a:pt x="541020" y="3403600"/>
                  </a:lnTo>
                  <a:lnTo>
                    <a:pt x="594360" y="3543300"/>
                  </a:lnTo>
                  <a:lnTo>
                    <a:pt x="649223" y="3683000"/>
                  </a:lnTo>
                  <a:lnTo>
                    <a:pt x="705612" y="3810000"/>
                  </a:lnTo>
                  <a:lnTo>
                    <a:pt x="821436" y="4064000"/>
                  </a:lnTo>
                  <a:lnTo>
                    <a:pt x="850391" y="4114800"/>
                  </a:lnTo>
                  <a:lnTo>
                    <a:pt x="879347" y="4178300"/>
                  </a:lnTo>
                  <a:lnTo>
                    <a:pt x="937260" y="4279900"/>
                  </a:lnTo>
                  <a:lnTo>
                    <a:pt x="967739" y="4330700"/>
                  </a:lnTo>
                  <a:lnTo>
                    <a:pt x="996696" y="4381500"/>
                  </a:lnTo>
                  <a:lnTo>
                    <a:pt x="1025652" y="4419600"/>
                  </a:lnTo>
                  <a:lnTo>
                    <a:pt x="1054607" y="4470400"/>
                  </a:lnTo>
                  <a:lnTo>
                    <a:pt x="1170431" y="4622800"/>
                  </a:lnTo>
                  <a:lnTo>
                    <a:pt x="1199388" y="4648200"/>
                  </a:lnTo>
                  <a:lnTo>
                    <a:pt x="1281683" y="4724400"/>
                  </a:lnTo>
                  <a:lnTo>
                    <a:pt x="1336547" y="4749800"/>
                  </a:lnTo>
                  <a:lnTo>
                    <a:pt x="1362455" y="4762500"/>
                  </a:lnTo>
                  <a:lnTo>
                    <a:pt x="1420368" y="4787900"/>
                  </a:lnTo>
                  <a:lnTo>
                    <a:pt x="1703831" y="4787900"/>
                  </a:lnTo>
                  <a:lnTo>
                    <a:pt x="1665731" y="4800600"/>
                  </a:lnTo>
                  <a:lnTo>
                    <a:pt x="1626107" y="4813300"/>
                  </a:lnTo>
                  <a:close/>
                </a:path>
                <a:path w="3531235" h="4813300">
                  <a:moveTo>
                    <a:pt x="1703831" y="4787900"/>
                  </a:moveTo>
                  <a:lnTo>
                    <a:pt x="1623060" y="4787900"/>
                  </a:lnTo>
                  <a:lnTo>
                    <a:pt x="1659636" y="4775200"/>
                  </a:lnTo>
                  <a:lnTo>
                    <a:pt x="1697736" y="4762500"/>
                  </a:lnTo>
                  <a:lnTo>
                    <a:pt x="1737360" y="4762500"/>
                  </a:lnTo>
                  <a:lnTo>
                    <a:pt x="1776983" y="4737100"/>
                  </a:lnTo>
                  <a:lnTo>
                    <a:pt x="1859280" y="4711700"/>
                  </a:lnTo>
                  <a:lnTo>
                    <a:pt x="1900428" y="4686300"/>
                  </a:lnTo>
                  <a:lnTo>
                    <a:pt x="1943099" y="4673600"/>
                  </a:lnTo>
                  <a:lnTo>
                    <a:pt x="2028444" y="4622800"/>
                  </a:lnTo>
                  <a:lnTo>
                    <a:pt x="2072639" y="4610100"/>
                  </a:lnTo>
                  <a:lnTo>
                    <a:pt x="2161031" y="4546600"/>
                  </a:lnTo>
                  <a:lnTo>
                    <a:pt x="2249423" y="4495800"/>
                  </a:lnTo>
                  <a:lnTo>
                    <a:pt x="2337815" y="4432300"/>
                  </a:lnTo>
                  <a:lnTo>
                    <a:pt x="2427731" y="4356100"/>
                  </a:lnTo>
                  <a:lnTo>
                    <a:pt x="2516123" y="4292600"/>
                  </a:lnTo>
                  <a:lnTo>
                    <a:pt x="2602991" y="4216400"/>
                  </a:lnTo>
                  <a:lnTo>
                    <a:pt x="2688336" y="4140200"/>
                  </a:lnTo>
                  <a:lnTo>
                    <a:pt x="2772156" y="4051300"/>
                  </a:lnTo>
                  <a:lnTo>
                    <a:pt x="2854452" y="3962400"/>
                  </a:lnTo>
                  <a:lnTo>
                    <a:pt x="2933700" y="3886200"/>
                  </a:lnTo>
                  <a:lnTo>
                    <a:pt x="3008375" y="3797300"/>
                  </a:lnTo>
                  <a:lnTo>
                    <a:pt x="3081527" y="3708400"/>
                  </a:lnTo>
                  <a:lnTo>
                    <a:pt x="3148584" y="3619500"/>
                  </a:lnTo>
                  <a:lnTo>
                    <a:pt x="3212591" y="3530600"/>
                  </a:lnTo>
                  <a:lnTo>
                    <a:pt x="3270504" y="3441700"/>
                  </a:lnTo>
                  <a:lnTo>
                    <a:pt x="3346704" y="3314700"/>
                  </a:lnTo>
                  <a:lnTo>
                    <a:pt x="3369564" y="3263900"/>
                  </a:lnTo>
                  <a:lnTo>
                    <a:pt x="3390900" y="3225800"/>
                  </a:lnTo>
                  <a:lnTo>
                    <a:pt x="3410711" y="3187700"/>
                  </a:lnTo>
                  <a:lnTo>
                    <a:pt x="3429000" y="3149600"/>
                  </a:lnTo>
                  <a:lnTo>
                    <a:pt x="3459479" y="3060700"/>
                  </a:lnTo>
                  <a:lnTo>
                    <a:pt x="3471672" y="3022600"/>
                  </a:lnTo>
                  <a:lnTo>
                    <a:pt x="3482340" y="2984500"/>
                  </a:lnTo>
                  <a:lnTo>
                    <a:pt x="3491484" y="2946400"/>
                  </a:lnTo>
                  <a:lnTo>
                    <a:pt x="3497579" y="2908300"/>
                  </a:lnTo>
                  <a:lnTo>
                    <a:pt x="3502152" y="2870200"/>
                  </a:lnTo>
                  <a:lnTo>
                    <a:pt x="3505200" y="2832100"/>
                  </a:lnTo>
                  <a:lnTo>
                    <a:pt x="3505200" y="2755900"/>
                  </a:lnTo>
                  <a:lnTo>
                    <a:pt x="3502152" y="2717800"/>
                  </a:lnTo>
                  <a:lnTo>
                    <a:pt x="3491484" y="2628900"/>
                  </a:lnTo>
                  <a:lnTo>
                    <a:pt x="3483864" y="2590800"/>
                  </a:lnTo>
                  <a:lnTo>
                    <a:pt x="3474720" y="2552700"/>
                  </a:lnTo>
                  <a:lnTo>
                    <a:pt x="3464052" y="2501900"/>
                  </a:lnTo>
                  <a:lnTo>
                    <a:pt x="3451859" y="2451100"/>
                  </a:lnTo>
                  <a:lnTo>
                    <a:pt x="3422904" y="2362200"/>
                  </a:lnTo>
                  <a:lnTo>
                    <a:pt x="3389375" y="2260600"/>
                  </a:lnTo>
                  <a:lnTo>
                    <a:pt x="3349752" y="2159000"/>
                  </a:lnTo>
                  <a:lnTo>
                    <a:pt x="3305556" y="2057400"/>
                  </a:lnTo>
                  <a:lnTo>
                    <a:pt x="3256788" y="1955800"/>
                  </a:lnTo>
                  <a:lnTo>
                    <a:pt x="3203448" y="1854200"/>
                  </a:lnTo>
                  <a:lnTo>
                    <a:pt x="3147059" y="1739900"/>
                  </a:lnTo>
                  <a:lnTo>
                    <a:pt x="3087623" y="1638300"/>
                  </a:lnTo>
                  <a:lnTo>
                    <a:pt x="3025140" y="1524000"/>
                  </a:lnTo>
                  <a:lnTo>
                    <a:pt x="2959607" y="1422400"/>
                  </a:lnTo>
                  <a:lnTo>
                    <a:pt x="2892552" y="1320800"/>
                  </a:lnTo>
                  <a:lnTo>
                    <a:pt x="2823972" y="1219200"/>
                  </a:lnTo>
                  <a:lnTo>
                    <a:pt x="2680716" y="1016000"/>
                  </a:lnTo>
                  <a:lnTo>
                    <a:pt x="2607564" y="914400"/>
                  </a:lnTo>
                  <a:lnTo>
                    <a:pt x="2532888" y="825500"/>
                  </a:lnTo>
                  <a:lnTo>
                    <a:pt x="2313431" y="558800"/>
                  </a:lnTo>
                  <a:lnTo>
                    <a:pt x="2241804" y="482600"/>
                  </a:lnTo>
                  <a:lnTo>
                    <a:pt x="2170175" y="419100"/>
                  </a:lnTo>
                  <a:lnTo>
                    <a:pt x="2101596" y="342900"/>
                  </a:lnTo>
                  <a:lnTo>
                    <a:pt x="2068068" y="317500"/>
                  </a:lnTo>
                  <a:lnTo>
                    <a:pt x="2034539" y="279400"/>
                  </a:lnTo>
                  <a:lnTo>
                    <a:pt x="2001012" y="254000"/>
                  </a:lnTo>
                  <a:lnTo>
                    <a:pt x="1969007" y="228600"/>
                  </a:lnTo>
                  <a:lnTo>
                    <a:pt x="1908047" y="177800"/>
                  </a:lnTo>
                  <a:lnTo>
                    <a:pt x="1877568" y="165100"/>
                  </a:lnTo>
                  <a:lnTo>
                    <a:pt x="1848612" y="139700"/>
                  </a:lnTo>
                  <a:lnTo>
                    <a:pt x="1793747" y="114300"/>
                  </a:lnTo>
                  <a:lnTo>
                    <a:pt x="1738883" y="76200"/>
                  </a:lnTo>
                  <a:lnTo>
                    <a:pt x="1680972" y="63500"/>
                  </a:lnTo>
                  <a:lnTo>
                    <a:pt x="1621536" y="38100"/>
                  </a:lnTo>
                  <a:lnTo>
                    <a:pt x="1559052" y="25400"/>
                  </a:lnTo>
                  <a:lnTo>
                    <a:pt x="1493520" y="25400"/>
                  </a:lnTo>
                  <a:lnTo>
                    <a:pt x="1427988" y="12700"/>
                  </a:lnTo>
                  <a:lnTo>
                    <a:pt x="1627631" y="12700"/>
                  </a:lnTo>
                  <a:lnTo>
                    <a:pt x="1690115" y="38100"/>
                  </a:lnTo>
                  <a:lnTo>
                    <a:pt x="1749552" y="63500"/>
                  </a:lnTo>
                  <a:lnTo>
                    <a:pt x="1805939" y="88900"/>
                  </a:lnTo>
                  <a:lnTo>
                    <a:pt x="1863852" y="114300"/>
                  </a:lnTo>
                  <a:lnTo>
                    <a:pt x="1892807" y="139700"/>
                  </a:lnTo>
                  <a:lnTo>
                    <a:pt x="1953768" y="190500"/>
                  </a:lnTo>
                  <a:lnTo>
                    <a:pt x="2017775" y="241300"/>
                  </a:lnTo>
                  <a:lnTo>
                    <a:pt x="2084831" y="292100"/>
                  </a:lnTo>
                  <a:lnTo>
                    <a:pt x="2118360" y="330200"/>
                  </a:lnTo>
                  <a:lnTo>
                    <a:pt x="2188464" y="393700"/>
                  </a:lnTo>
                  <a:lnTo>
                    <a:pt x="2331720" y="546100"/>
                  </a:lnTo>
                  <a:lnTo>
                    <a:pt x="2404872" y="635000"/>
                  </a:lnTo>
                  <a:lnTo>
                    <a:pt x="2479547" y="711200"/>
                  </a:lnTo>
                  <a:lnTo>
                    <a:pt x="2552699" y="800100"/>
                  </a:lnTo>
                  <a:lnTo>
                    <a:pt x="2627375" y="901700"/>
                  </a:lnTo>
                  <a:lnTo>
                    <a:pt x="2773679" y="1104900"/>
                  </a:lnTo>
                  <a:lnTo>
                    <a:pt x="2913888" y="1308100"/>
                  </a:lnTo>
                  <a:lnTo>
                    <a:pt x="2982468" y="1409700"/>
                  </a:lnTo>
                  <a:lnTo>
                    <a:pt x="3048000" y="1511300"/>
                  </a:lnTo>
                  <a:lnTo>
                    <a:pt x="3110484" y="1625600"/>
                  </a:lnTo>
                  <a:lnTo>
                    <a:pt x="3169920" y="1727200"/>
                  </a:lnTo>
                  <a:lnTo>
                    <a:pt x="3226307" y="1841500"/>
                  </a:lnTo>
                  <a:lnTo>
                    <a:pt x="3279648" y="1943100"/>
                  </a:lnTo>
                  <a:lnTo>
                    <a:pt x="3328416" y="2044700"/>
                  </a:lnTo>
                  <a:lnTo>
                    <a:pt x="3372611" y="2146300"/>
                  </a:lnTo>
                  <a:lnTo>
                    <a:pt x="3412236" y="2247900"/>
                  </a:lnTo>
                  <a:lnTo>
                    <a:pt x="3447288" y="2349500"/>
                  </a:lnTo>
                  <a:lnTo>
                    <a:pt x="3476243" y="2451100"/>
                  </a:lnTo>
                  <a:lnTo>
                    <a:pt x="3488436" y="2489200"/>
                  </a:lnTo>
                  <a:lnTo>
                    <a:pt x="3509772" y="2590800"/>
                  </a:lnTo>
                  <a:lnTo>
                    <a:pt x="3517391" y="2628900"/>
                  </a:lnTo>
                  <a:lnTo>
                    <a:pt x="3528059" y="2717800"/>
                  </a:lnTo>
                  <a:lnTo>
                    <a:pt x="3531107" y="2794000"/>
                  </a:lnTo>
                  <a:lnTo>
                    <a:pt x="3528059" y="2870200"/>
                  </a:lnTo>
                  <a:lnTo>
                    <a:pt x="3515868" y="2946400"/>
                  </a:lnTo>
                  <a:lnTo>
                    <a:pt x="3506723" y="2984500"/>
                  </a:lnTo>
                  <a:lnTo>
                    <a:pt x="3496056" y="3035300"/>
                  </a:lnTo>
                  <a:lnTo>
                    <a:pt x="3468623" y="3111500"/>
                  </a:lnTo>
                  <a:lnTo>
                    <a:pt x="3451859" y="3149600"/>
                  </a:lnTo>
                  <a:lnTo>
                    <a:pt x="3433572" y="3200400"/>
                  </a:lnTo>
                  <a:lnTo>
                    <a:pt x="3413759" y="3238500"/>
                  </a:lnTo>
                  <a:lnTo>
                    <a:pt x="3392423" y="3276600"/>
                  </a:lnTo>
                  <a:lnTo>
                    <a:pt x="3369564" y="3327400"/>
                  </a:lnTo>
                  <a:lnTo>
                    <a:pt x="3345179" y="3365500"/>
                  </a:lnTo>
                  <a:lnTo>
                    <a:pt x="3291840" y="3454400"/>
                  </a:lnTo>
                  <a:lnTo>
                    <a:pt x="3232404" y="3543300"/>
                  </a:lnTo>
                  <a:lnTo>
                    <a:pt x="3168395" y="3632200"/>
                  </a:lnTo>
                  <a:lnTo>
                    <a:pt x="3099816" y="3721100"/>
                  </a:lnTo>
                  <a:lnTo>
                    <a:pt x="3028188" y="3810000"/>
                  </a:lnTo>
                  <a:lnTo>
                    <a:pt x="2951988" y="3898900"/>
                  </a:lnTo>
                  <a:lnTo>
                    <a:pt x="2872739" y="3987800"/>
                  </a:lnTo>
                  <a:lnTo>
                    <a:pt x="2790443" y="4076700"/>
                  </a:lnTo>
                  <a:lnTo>
                    <a:pt x="2706623" y="4152900"/>
                  </a:lnTo>
                  <a:lnTo>
                    <a:pt x="2619756" y="4229100"/>
                  </a:lnTo>
                  <a:lnTo>
                    <a:pt x="2442972" y="4381500"/>
                  </a:lnTo>
                  <a:lnTo>
                    <a:pt x="2173223" y="4572000"/>
                  </a:lnTo>
                  <a:lnTo>
                    <a:pt x="2040636" y="4648200"/>
                  </a:lnTo>
                  <a:lnTo>
                    <a:pt x="1997964" y="4673600"/>
                  </a:lnTo>
                  <a:lnTo>
                    <a:pt x="1953768" y="4699000"/>
                  </a:lnTo>
                  <a:lnTo>
                    <a:pt x="1911096" y="4711700"/>
                  </a:lnTo>
                  <a:lnTo>
                    <a:pt x="1868423" y="4737100"/>
                  </a:lnTo>
                  <a:lnTo>
                    <a:pt x="1825752" y="4749800"/>
                  </a:lnTo>
                  <a:lnTo>
                    <a:pt x="1784604" y="4762500"/>
                  </a:lnTo>
                  <a:lnTo>
                    <a:pt x="1744980" y="4775200"/>
                  </a:lnTo>
                  <a:lnTo>
                    <a:pt x="1703831" y="47879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523" y="8711183"/>
            <a:ext cx="5904230" cy="1948180"/>
            <a:chOff x="1523" y="8711183"/>
            <a:chExt cx="5904230" cy="19481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51" y="9445751"/>
              <a:ext cx="64007" cy="243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055" y="9473184"/>
              <a:ext cx="3587495" cy="11856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7284" y="9433560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6"/>
                  </a:moveTo>
                  <a:lnTo>
                    <a:pt x="2151888" y="1225296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" y="9232392"/>
              <a:ext cx="2552700" cy="14264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93008" y="8711183"/>
              <a:ext cx="2412491" cy="161543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19719" y="2742650"/>
            <a:ext cx="42221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236345" algn="l"/>
                <a:tab pos="2106930" algn="l"/>
                <a:tab pos="3155315" algn="l"/>
                <a:tab pos="3814445" algn="l"/>
              </a:tabLst>
            </a:pP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ée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l’i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a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q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04894" y="2742650"/>
            <a:ext cx="18776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564515" algn="l"/>
                <a:tab pos="1605280" algn="l"/>
              </a:tabLst>
            </a:pP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3704" y="3047488"/>
            <a:ext cx="6795134" cy="5207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8605" marR="280670" algn="just">
              <a:spcBef>
                <a:spcPts val="105"/>
              </a:spcBef>
            </a:pP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préparation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l’entrée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instituts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;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il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propose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et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coordonne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politique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formation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lien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avec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l’agence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régionale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santé 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universités</a:t>
            </a:r>
            <a:endParaRPr sz="2000">
              <a:latin typeface="Calibri"/>
              <a:cs typeface="Calibri"/>
            </a:endParaRPr>
          </a:p>
          <a:p>
            <a:pPr marL="268605" indent="-256540" algn="just">
              <a:spcBef>
                <a:spcPts val="295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l’organisation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l’enseignement</a:t>
            </a:r>
            <a:r>
              <a:rPr sz="2000" spc="3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théorique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clinique</a:t>
            </a:r>
            <a:endParaRPr sz="2000">
              <a:latin typeface="Calibri"/>
              <a:cs typeface="Calibri"/>
            </a:endParaRPr>
          </a:p>
          <a:p>
            <a:pPr marL="268605" indent="-256540" algn="just">
              <a:spcBef>
                <a:spcPts val="305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l’animation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l’encadrement</a:t>
            </a:r>
            <a:r>
              <a:rPr sz="2000" spc="-6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l’équipe</a:t>
            </a:r>
            <a:r>
              <a:rPr sz="20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formateurs</a:t>
            </a:r>
            <a:endParaRPr sz="2000">
              <a:latin typeface="Calibri"/>
              <a:cs typeface="Calibri"/>
            </a:endParaRPr>
          </a:p>
          <a:p>
            <a:pPr marL="268605" marR="5080" indent="-256540" algn="just">
              <a:spcBef>
                <a:spcPts val="295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contrôle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études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 de la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mise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œuvre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droits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endParaRPr sz="2000">
              <a:latin typeface="Calibri"/>
              <a:cs typeface="Calibri"/>
            </a:endParaRPr>
          </a:p>
          <a:p>
            <a:pPr marL="268605" indent="-256540" algn="just">
              <a:spcBef>
                <a:spcPts val="300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fonctionnement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général</a:t>
            </a:r>
            <a:r>
              <a:rPr sz="20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endParaRPr sz="2000">
              <a:latin typeface="Calibri"/>
              <a:cs typeface="Calibri"/>
            </a:endParaRPr>
          </a:p>
          <a:p>
            <a:pPr marL="268605" marR="8255" indent="-256540" algn="just">
              <a:spcBef>
                <a:spcPts val="300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recherche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soins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 en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pédagogie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conduite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par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l’équipe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enseignante</a:t>
            </a:r>
            <a:r>
              <a:rPr sz="2000" spc="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endParaRPr sz="2000">
              <a:latin typeface="Calibri"/>
              <a:cs typeface="Calibri"/>
            </a:endParaRPr>
          </a:p>
          <a:p>
            <a:pPr marL="268605" marR="66675" indent="-256540" algn="just">
              <a:spcBef>
                <a:spcPts val="300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9240" algn="l"/>
              </a:tabLst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Il participe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 la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gestion</a:t>
            </a:r>
            <a:r>
              <a:rPr sz="2000" spc="869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administrative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 financière ainsi 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qu’à 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gestion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ressources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humaines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du ou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instituts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endParaRPr sz="2000">
              <a:latin typeface="Calibri"/>
              <a:cs typeface="Calibri"/>
            </a:endParaRPr>
          </a:p>
          <a:p>
            <a:pPr>
              <a:spcBef>
                <a:spcPts val="10"/>
              </a:spcBef>
            </a:pPr>
            <a:endParaRPr sz="2450">
              <a:latin typeface="Calibri"/>
              <a:cs typeface="Calibri"/>
            </a:endParaRPr>
          </a:p>
          <a:p>
            <a:pPr marL="180340" marR="63500" indent="57785">
              <a:tabLst>
                <a:tab pos="418782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ce</a:t>
            </a:r>
            <a:r>
              <a:rPr sz="2000" spc="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titre,</a:t>
            </a:r>
            <a:r>
              <a:rPr sz="2000" spc="1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il</a:t>
            </a:r>
            <a:r>
              <a:rPr sz="2000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assure</a:t>
            </a:r>
            <a:r>
              <a:rPr sz="2000" spc="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l’encadrement</a:t>
            </a:r>
            <a:r>
              <a:rPr sz="2000" spc="8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l’ensemble</a:t>
            </a:r>
            <a:r>
              <a:rPr sz="2000" spc="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personnel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14274" y="202281"/>
            <a:ext cx="502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PERSONNEL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5" dirty="0"/>
              <a:t>L’INSTITUT</a:t>
            </a: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7954" y="1011938"/>
            <a:ext cx="609599" cy="41452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63704" y="1067840"/>
            <a:ext cx="6522720" cy="1701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9235" algn="ctr">
              <a:spcBef>
                <a:spcPts val="105"/>
              </a:spcBef>
            </a:pP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FONCTIONS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sz="2000" b="1" i="1" spc="-3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ROLE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90" dirty="0">
                <a:solidFill>
                  <a:srgbClr val="366091"/>
                </a:solidFill>
                <a:latin typeface="Verdana"/>
                <a:cs typeface="Verdana"/>
              </a:rPr>
              <a:t>DU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5" dirty="0">
                <a:solidFill>
                  <a:srgbClr val="366091"/>
                </a:solidFill>
                <a:latin typeface="Verdana"/>
                <a:cs typeface="Verdana"/>
              </a:rPr>
              <a:t>DIRECTEUR</a:t>
            </a:r>
            <a:endParaRPr sz="2000">
              <a:latin typeface="Verdana"/>
              <a:cs typeface="Verdana"/>
            </a:endParaRPr>
          </a:p>
          <a:p>
            <a:pPr marL="12700">
              <a:spcBef>
                <a:spcPts val="1605"/>
              </a:spcBef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Sous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l’autorité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directeur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d’établissement,</a:t>
            </a:r>
            <a:r>
              <a:rPr sz="2000"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il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responsable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1680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8605" algn="l"/>
                <a:tab pos="269240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conception</a:t>
            </a:r>
            <a:r>
              <a:rPr sz="2000" spc="-6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projet</a:t>
            </a:r>
            <a:r>
              <a:rPr sz="2000" spc="-6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d’institut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300"/>
              </a:spcBef>
              <a:buClr>
                <a:srgbClr val="2DA1BD"/>
              </a:buClr>
              <a:buSzPct val="65000"/>
              <a:buFont typeface="Wingdings"/>
              <a:buChar char=""/>
              <a:tabLst>
                <a:tab pos="268605" algn="l"/>
                <a:tab pos="269240" algn="l"/>
                <a:tab pos="736600" algn="l"/>
                <a:tab pos="2296795" algn="l"/>
                <a:tab pos="2741930" algn="l"/>
                <a:tab pos="3108960" algn="l"/>
                <a:tab pos="4319905" algn="l"/>
                <a:tab pos="5200650" algn="l"/>
                <a:tab pos="5600065" algn="l"/>
              </a:tabLst>
            </a:pP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	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l’organisation	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	la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formation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initiale	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continue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6794666" y="10100345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5092" y="6815328"/>
            <a:ext cx="1027430" cy="1955800"/>
            <a:chOff x="355092" y="6815328"/>
            <a:chExt cx="1027430" cy="1955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284" y="6840219"/>
              <a:ext cx="1002791" cy="1930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5092" y="6815328"/>
              <a:ext cx="1027430" cy="1955800"/>
            </a:xfrm>
            <a:custGeom>
              <a:avLst/>
              <a:gdLst/>
              <a:ahLst/>
              <a:cxnLst/>
              <a:rect l="l" t="t" r="r" b="b"/>
              <a:pathLst>
                <a:path w="1027430" h="1955800">
                  <a:moveTo>
                    <a:pt x="888492" y="1930400"/>
                  </a:moveTo>
                  <a:lnTo>
                    <a:pt x="856488" y="1930400"/>
                  </a:lnTo>
                  <a:lnTo>
                    <a:pt x="862583" y="1917700"/>
                  </a:lnTo>
                  <a:lnTo>
                    <a:pt x="868679" y="1917700"/>
                  </a:lnTo>
                  <a:lnTo>
                    <a:pt x="899159" y="1854200"/>
                  </a:lnTo>
                  <a:lnTo>
                    <a:pt x="903732" y="1841500"/>
                  </a:lnTo>
                  <a:lnTo>
                    <a:pt x="909828" y="1828800"/>
                  </a:lnTo>
                  <a:lnTo>
                    <a:pt x="915924" y="1803400"/>
                  </a:lnTo>
                  <a:lnTo>
                    <a:pt x="920496" y="1778000"/>
                  </a:lnTo>
                  <a:lnTo>
                    <a:pt x="926592" y="1765300"/>
                  </a:lnTo>
                  <a:lnTo>
                    <a:pt x="931163" y="1739900"/>
                  </a:lnTo>
                  <a:lnTo>
                    <a:pt x="937259" y="1714500"/>
                  </a:lnTo>
                  <a:lnTo>
                    <a:pt x="960120" y="1587500"/>
                  </a:lnTo>
                  <a:lnTo>
                    <a:pt x="963167" y="1562100"/>
                  </a:lnTo>
                  <a:lnTo>
                    <a:pt x="967740" y="1536700"/>
                  </a:lnTo>
                  <a:lnTo>
                    <a:pt x="970788" y="1498600"/>
                  </a:lnTo>
                  <a:lnTo>
                    <a:pt x="975359" y="1473200"/>
                  </a:lnTo>
                  <a:lnTo>
                    <a:pt x="981456" y="1409700"/>
                  </a:lnTo>
                  <a:lnTo>
                    <a:pt x="986028" y="1346200"/>
                  </a:lnTo>
                  <a:lnTo>
                    <a:pt x="992124" y="1282700"/>
                  </a:lnTo>
                  <a:lnTo>
                    <a:pt x="998220" y="1155700"/>
                  </a:lnTo>
                  <a:lnTo>
                    <a:pt x="1001267" y="1028700"/>
                  </a:lnTo>
                  <a:lnTo>
                    <a:pt x="1001267" y="901700"/>
                  </a:lnTo>
                  <a:lnTo>
                    <a:pt x="998220" y="850900"/>
                  </a:lnTo>
                  <a:lnTo>
                    <a:pt x="995171" y="787400"/>
                  </a:lnTo>
                  <a:lnTo>
                    <a:pt x="992124" y="736600"/>
                  </a:lnTo>
                  <a:lnTo>
                    <a:pt x="979932" y="635000"/>
                  </a:lnTo>
                  <a:lnTo>
                    <a:pt x="975359" y="609600"/>
                  </a:lnTo>
                  <a:lnTo>
                    <a:pt x="972312" y="584200"/>
                  </a:lnTo>
                  <a:lnTo>
                    <a:pt x="963167" y="546100"/>
                  </a:lnTo>
                  <a:lnTo>
                    <a:pt x="958596" y="533400"/>
                  </a:lnTo>
                  <a:lnTo>
                    <a:pt x="952500" y="508000"/>
                  </a:lnTo>
                  <a:lnTo>
                    <a:pt x="947928" y="495300"/>
                  </a:lnTo>
                  <a:lnTo>
                    <a:pt x="935736" y="469900"/>
                  </a:lnTo>
                  <a:lnTo>
                    <a:pt x="920496" y="444500"/>
                  </a:lnTo>
                  <a:lnTo>
                    <a:pt x="902208" y="406400"/>
                  </a:lnTo>
                  <a:lnTo>
                    <a:pt x="891540" y="393700"/>
                  </a:lnTo>
                  <a:lnTo>
                    <a:pt x="854964" y="355600"/>
                  </a:lnTo>
                  <a:lnTo>
                    <a:pt x="841248" y="342900"/>
                  </a:lnTo>
                  <a:lnTo>
                    <a:pt x="826008" y="330200"/>
                  </a:lnTo>
                  <a:lnTo>
                    <a:pt x="812292" y="317500"/>
                  </a:lnTo>
                  <a:lnTo>
                    <a:pt x="746760" y="266700"/>
                  </a:lnTo>
                  <a:lnTo>
                    <a:pt x="711708" y="241300"/>
                  </a:lnTo>
                  <a:lnTo>
                    <a:pt x="675132" y="215900"/>
                  </a:lnTo>
                  <a:lnTo>
                    <a:pt x="637032" y="190500"/>
                  </a:lnTo>
                  <a:lnTo>
                    <a:pt x="557783" y="139700"/>
                  </a:lnTo>
                  <a:lnTo>
                    <a:pt x="518160" y="127000"/>
                  </a:lnTo>
                  <a:lnTo>
                    <a:pt x="477012" y="101600"/>
                  </a:lnTo>
                  <a:lnTo>
                    <a:pt x="358139" y="63500"/>
                  </a:lnTo>
                  <a:lnTo>
                    <a:pt x="281939" y="38100"/>
                  </a:lnTo>
                  <a:lnTo>
                    <a:pt x="245364" y="25400"/>
                  </a:lnTo>
                  <a:lnTo>
                    <a:pt x="38100" y="25400"/>
                  </a:lnTo>
                  <a:lnTo>
                    <a:pt x="47244" y="12700"/>
                  </a:lnTo>
                  <a:lnTo>
                    <a:pt x="57912" y="12700"/>
                  </a:lnTo>
                  <a:lnTo>
                    <a:pt x="68580" y="0"/>
                  </a:lnTo>
                  <a:lnTo>
                    <a:pt x="251460" y="0"/>
                  </a:lnTo>
                  <a:lnTo>
                    <a:pt x="288035" y="12700"/>
                  </a:lnTo>
                  <a:lnTo>
                    <a:pt x="326135" y="25400"/>
                  </a:lnTo>
                  <a:lnTo>
                    <a:pt x="365760" y="38100"/>
                  </a:lnTo>
                  <a:lnTo>
                    <a:pt x="406908" y="50800"/>
                  </a:lnTo>
                  <a:lnTo>
                    <a:pt x="446532" y="63500"/>
                  </a:lnTo>
                  <a:lnTo>
                    <a:pt x="487680" y="76200"/>
                  </a:lnTo>
                  <a:lnTo>
                    <a:pt x="569976" y="127000"/>
                  </a:lnTo>
                  <a:lnTo>
                    <a:pt x="611124" y="139700"/>
                  </a:lnTo>
                  <a:lnTo>
                    <a:pt x="650748" y="165100"/>
                  </a:lnTo>
                  <a:lnTo>
                    <a:pt x="726948" y="215900"/>
                  </a:lnTo>
                  <a:lnTo>
                    <a:pt x="797052" y="266700"/>
                  </a:lnTo>
                  <a:lnTo>
                    <a:pt x="844296" y="304800"/>
                  </a:lnTo>
                  <a:lnTo>
                    <a:pt x="886967" y="355600"/>
                  </a:lnTo>
                  <a:lnTo>
                    <a:pt x="911352" y="381000"/>
                  </a:lnTo>
                  <a:lnTo>
                    <a:pt x="932688" y="406400"/>
                  </a:lnTo>
                  <a:lnTo>
                    <a:pt x="950975" y="444500"/>
                  </a:lnTo>
                  <a:lnTo>
                    <a:pt x="966216" y="469900"/>
                  </a:lnTo>
                  <a:lnTo>
                    <a:pt x="972312" y="482600"/>
                  </a:lnTo>
                  <a:lnTo>
                    <a:pt x="976884" y="508000"/>
                  </a:lnTo>
                  <a:lnTo>
                    <a:pt x="982980" y="520700"/>
                  </a:lnTo>
                  <a:lnTo>
                    <a:pt x="992124" y="558800"/>
                  </a:lnTo>
                  <a:lnTo>
                    <a:pt x="1001267" y="609600"/>
                  </a:lnTo>
                  <a:lnTo>
                    <a:pt x="1004316" y="635000"/>
                  </a:lnTo>
                  <a:lnTo>
                    <a:pt x="1008888" y="660400"/>
                  </a:lnTo>
                  <a:lnTo>
                    <a:pt x="1011936" y="685800"/>
                  </a:lnTo>
                  <a:lnTo>
                    <a:pt x="1013459" y="711200"/>
                  </a:lnTo>
                  <a:lnTo>
                    <a:pt x="1019556" y="762000"/>
                  </a:lnTo>
                  <a:lnTo>
                    <a:pt x="1021080" y="787400"/>
                  </a:lnTo>
                  <a:lnTo>
                    <a:pt x="1024128" y="850900"/>
                  </a:lnTo>
                  <a:lnTo>
                    <a:pt x="1025652" y="901700"/>
                  </a:lnTo>
                  <a:lnTo>
                    <a:pt x="1027175" y="965200"/>
                  </a:lnTo>
                  <a:lnTo>
                    <a:pt x="1027175" y="1028700"/>
                  </a:lnTo>
                  <a:lnTo>
                    <a:pt x="1024128" y="1155700"/>
                  </a:lnTo>
                  <a:lnTo>
                    <a:pt x="1021080" y="1219200"/>
                  </a:lnTo>
                  <a:lnTo>
                    <a:pt x="1011936" y="1358900"/>
                  </a:lnTo>
                  <a:lnTo>
                    <a:pt x="1005840" y="1409700"/>
                  </a:lnTo>
                  <a:lnTo>
                    <a:pt x="996696" y="1511300"/>
                  </a:lnTo>
                  <a:lnTo>
                    <a:pt x="992124" y="1536700"/>
                  </a:lnTo>
                  <a:lnTo>
                    <a:pt x="989075" y="1562100"/>
                  </a:lnTo>
                  <a:lnTo>
                    <a:pt x="975359" y="1651000"/>
                  </a:lnTo>
                  <a:lnTo>
                    <a:pt x="957071" y="1752600"/>
                  </a:lnTo>
                  <a:lnTo>
                    <a:pt x="950975" y="1765300"/>
                  </a:lnTo>
                  <a:lnTo>
                    <a:pt x="946404" y="1790700"/>
                  </a:lnTo>
                  <a:lnTo>
                    <a:pt x="934212" y="1828800"/>
                  </a:lnTo>
                  <a:lnTo>
                    <a:pt x="928116" y="1854200"/>
                  </a:lnTo>
                  <a:lnTo>
                    <a:pt x="909828" y="1892300"/>
                  </a:lnTo>
                  <a:lnTo>
                    <a:pt x="902208" y="1905000"/>
                  </a:lnTo>
                  <a:lnTo>
                    <a:pt x="896112" y="1917700"/>
                  </a:lnTo>
                  <a:lnTo>
                    <a:pt x="888492" y="1930400"/>
                  </a:lnTo>
                  <a:close/>
                </a:path>
                <a:path w="1027430" h="1955800">
                  <a:moveTo>
                    <a:pt x="25908" y="101600"/>
                  </a:moveTo>
                  <a:lnTo>
                    <a:pt x="1524" y="101600"/>
                  </a:lnTo>
                  <a:lnTo>
                    <a:pt x="0" y="88900"/>
                  </a:lnTo>
                  <a:lnTo>
                    <a:pt x="1524" y="76200"/>
                  </a:lnTo>
                  <a:lnTo>
                    <a:pt x="4571" y="63500"/>
                  </a:lnTo>
                  <a:lnTo>
                    <a:pt x="9144" y="63500"/>
                  </a:lnTo>
                  <a:lnTo>
                    <a:pt x="21336" y="38100"/>
                  </a:lnTo>
                  <a:lnTo>
                    <a:pt x="28956" y="25400"/>
                  </a:lnTo>
                  <a:lnTo>
                    <a:pt x="77724" y="25400"/>
                  </a:lnTo>
                  <a:lnTo>
                    <a:pt x="59436" y="38100"/>
                  </a:lnTo>
                  <a:lnTo>
                    <a:pt x="51816" y="38100"/>
                  </a:lnTo>
                  <a:lnTo>
                    <a:pt x="39624" y="50800"/>
                  </a:lnTo>
                  <a:lnTo>
                    <a:pt x="35052" y="63500"/>
                  </a:lnTo>
                  <a:lnTo>
                    <a:pt x="28956" y="76200"/>
                  </a:lnTo>
                  <a:lnTo>
                    <a:pt x="25908" y="88900"/>
                  </a:lnTo>
                  <a:lnTo>
                    <a:pt x="24384" y="88900"/>
                  </a:lnTo>
                  <a:lnTo>
                    <a:pt x="25908" y="101600"/>
                  </a:lnTo>
                  <a:close/>
                </a:path>
                <a:path w="1027430" h="1955800">
                  <a:moveTo>
                    <a:pt x="865632" y="1955800"/>
                  </a:moveTo>
                  <a:lnTo>
                    <a:pt x="813816" y="1955800"/>
                  </a:lnTo>
                  <a:lnTo>
                    <a:pt x="795528" y="1943100"/>
                  </a:lnTo>
                  <a:lnTo>
                    <a:pt x="774192" y="1917700"/>
                  </a:lnTo>
                  <a:lnTo>
                    <a:pt x="762000" y="1905000"/>
                  </a:lnTo>
                  <a:lnTo>
                    <a:pt x="737616" y="1866900"/>
                  </a:lnTo>
                  <a:lnTo>
                    <a:pt x="725424" y="1841500"/>
                  </a:lnTo>
                  <a:lnTo>
                    <a:pt x="697992" y="1803400"/>
                  </a:lnTo>
                  <a:lnTo>
                    <a:pt x="682752" y="1778000"/>
                  </a:lnTo>
                  <a:lnTo>
                    <a:pt x="653796" y="1727200"/>
                  </a:lnTo>
                  <a:lnTo>
                    <a:pt x="621792" y="1676400"/>
                  </a:lnTo>
                  <a:lnTo>
                    <a:pt x="554735" y="1549400"/>
                  </a:lnTo>
                  <a:lnTo>
                    <a:pt x="521208" y="1473200"/>
                  </a:lnTo>
                  <a:lnTo>
                    <a:pt x="484632" y="1397000"/>
                  </a:lnTo>
                  <a:lnTo>
                    <a:pt x="449580" y="1333500"/>
                  </a:lnTo>
                  <a:lnTo>
                    <a:pt x="414528" y="1257300"/>
                  </a:lnTo>
                  <a:lnTo>
                    <a:pt x="377952" y="1168400"/>
                  </a:lnTo>
                  <a:lnTo>
                    <a:pt x="342900" y="1092200"/>
                  </a:lnTo>
                  <a:lnTo>
                    <a:pt x="274320" y="939800"/>
                  </a:lnTo>
                  <a:lnTo>
                    <a:pt x="208788" y="774700"/>
                  </a:lnTo>
                  <a:lnTo>
                    <a:pt x="178308" y="698500"/>
                  </a:lnTo>
                  <a:lnTo>
                    <a:pt x="149352" y="622300"/>
                  </a:lnTo>
                  <a:lnTo>
                    <a:pt x="121920" y="546100"/>
                  </a:lnTo>
                  <a:lnTo>
                    <a:pt x="97536" y="482600"/>
                  </a:lnTo>
                  <a:lnTo>
                    <a:pt x="74676" y="419100"/>
                  </a:lnTo>
                  <a:lnTo>
                    <a:pt x="54864" y="355600"/>
                  </a:lnTo>
                  <a:lnTo>
                    <a:pt x="38100" y="292100"/>
                  </a:lnTo>
                  <a:lnTo>
                    <a:pt x="22860" y="241300"/>
                  </a:lnTo>
                  <a:lnTo>
                    <a:pt x="12192" y="203200"/>
                  </a:lnTo>
                  <a:lnTo>
                    <a:pt x="7620" y="177800"/>
                  </a:lnTo>
                  <a:lnTo>
                    <a:pt x="4571" y="152400"/>
                  </a:lnTo>
                  <a:lnTo>
                    <a:pt x="1524" y="139700"/>
                  </a:lnTo>
                  <a:lnTo>
                    <a:pt x="0" y="127000"/>
                  </a:lnTo>
                  <a:lnTo>
                    <a:pt x="0" y="88900"/>
                  </a:lnTo>
                  <a:lnTo>
                    <a:pt x="1524" y="101600"/>
                  </a:lnTo>
                  <a:lnTo>
                    <a:pt x="25908" y="101600"/>
                  </a:lnTo>
                  <a:lnTo>
                    <a:pt x="24384" y="114300"/>
                  </a:lnTo>
                  <a:lnTo>
                    <a:pt x="25908" y="114300"/>
                  </a:lnTo>
                  <a:lnTo>
                    <a:pt x="27432" y="139700"/>
                  </a:lnTo>
                  <a:lnTo>
                    <a:pt x="32004" y="177800"/>
                  </a:lnTo>
                  <a:lnTo>
                    <a:pt x="36576" y="190500"/>
                  </a:lnTo>
                  <a:lnTo>
                    <a:pt x="47244" y="241300"/>
                  </a:lnTo>
                  <a:lnTo>
                    <a:pt x="62484" y="292100"/>
                  </a:lnTo>
                  <a:lnTo>
                    <a:pt x="79247" y="342900"/>
                  </a:lnTo>
                  <a:lnTo>
                    <a:pt x="99060" y="406400"/>
                  </a:lnTo>
                  <a:lnTo>
                    <a:pt x="121920" y="469900"/>
                  </a:lnTo>
                  <a:lnTo>
                    <a:pt x="146304" y="546100"/>
                  </a:lnTo>
                  <a:lnTo>
                    <a:pt x="173736" y="609600"/>
                  </a:lnTo>
                  <a:lnTo>
                    <a:pt x="202692" y="685800"/>
                  </a:lnTo>
                  <a:lnTo>
                    <a:pt x="233171" y="762000"/>
                  </a:lnTo>
                  <a:lnTo>
                    <a:pt x="297180" y="927100"/>
                  </a:lnTo>
                  <a:lnTo>
                    <a:pt x="365760" y="1079500"/>
                  </a:lnTo>
                  <a:lnTo>
                    <a:pt x="400812" y="1168400"/>
                  </a:lnTo>
                  <a:lnTo>
                    <a:pt x="437387" y="1244600"/>
                  </a:lnTo>
                  <a:lnTo>
                    <a:pt x="507492" y="1397000"/>
                  </a:lnTo>
                  <a:lnTo>
                    <a:pt x="542544" y="1460500"/>
                  </a:lnTo>
                  <a:lnTo>
                    <a:pt x="577596" y="1536700"/>
                  </a:lnTo>
                  <a:lnTo>
                    <a:pt x="644652" y="1663700"/>
                  </a:lnTo>
                  <a:lnTo>
                    <a:pt x="705612" y="1765300"/>
                  </a:lnTo>
                  <a:lnTo>
                    <a:pt x="733044" y="1816100"/>
                  </a:lnTo>
                  <a:lnTo>
                    <a:pt x="746760" y="1828800"/>
                  </a:lnTo>
                  <a:lnTo>
                    <a:pt x="771144" y="1866900"/>
                  </a:lnTo>
                  <a:lnTo>
                    <a:pt x="783336" y="1879600"/>
                  </a:lnTo>
                  <a:lnTo>
                    <a:pt x="794004" y="1892300"/>
                  </a:lnTo>
                  <a:lnTo>
                    <a:pt x="803148" y="1905000"/>
                  </a:lnTo>
                  <a:lnTo>
                    <a:pt x="813816" y="1917700"/>
                  </a:lnTo>
                  <a:lnTo>
                    <a:pt x="821436" y="1930400"/>
                  </a:lnTo>
                  <a:lnTo>
                    <a:pt x="888492" y="1930400"/>
                  </a:lnTo>
                  <a:lnTo>
                    <a:pt x="880871" y="1943100"/>
                  </a:lnTo>
                  <a:lnTo>
                    <a:pt x="873252" y="1943100"/>
                  </a:lnTo>
                  <a:lnTo>
                    <a:pt x="865632" y="1955800"/>
                  </a:lnTo>
                  <a:close/>
                </a:path>
                <a:path w="1027430" h="1955800">
                  <a:moveTo>
                    <a:pt x="25908" y="101600"/>
                  </a:moveTo>
                  <a:lnTo>
                    <a:pt x="24384" y="88900"/>
                  </a:lnTo>
                  <a:lnTo>
                    <a:pt x="25908" y="88900"/>
                  </a:lnTo>
                  <a:lnTo>
                    <a:pt x="25908" y="1016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23" y="9232394"/>
            <a:ext cx="4034154" cy="1426845"/>
            <a:chOff x="1523" y="9232392"/>
            <a:chExt cx="4034154" cy="14268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1" y="9445751"/>
              <a:ext cx="64007" cy="243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55" y="9473184"/>
              <a:ext cx="3587495" cy="11856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7284" y="9433560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6"/>
                  </a:moveTo>
                  <a:lnTo>
                    <a:pt x="2151888" y="1225296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" y="9232392"/>
              <a:ext cx="2552700" cy="142646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68679" y="1243964"/>
            <a:ext cx="6154420" cy="6561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FONCTIONS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sz="2000" b="1" i="1" spc="-3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ROLE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90" dirty="0">
                <a:solidFill>
                  <a:srgbClr val="366091"/>
                </a:solidFill>
                <a:latin typeface="Verdana"/>
                <a:cs typeface="Verdana"/>
              </a:rPr>
              <a:t>DU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0" dirty="0">
                <a:solidFill>
                  <a:srgbClr val="366091"/>
                </a:solidFill>
                <a:latin typeface="Verdana"/>
                <a:cs typeface="Verdana"/>
              </a:rPr>
              <a:t>CADRE</a:t>
            </a:r>
            <a:r>
              <a:rPr sz="2000" b="1" i="1" spc="-50" dirty="0">
                <a:solidFill>
                  <a:srgbClr val="366091"/>
                </a:solidFill>
                <a:latin typeface="Verdana"/>
                <a:cs typeface="Verdana"/>
              </a:rPr>
              <a:t> SUPERIEUR </a:t>
            </a:r>
            <a:r>
              <a:rPr sz="2000" b="1" i="1" spc="-67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25" dirty="0">
                <a:solidFill>
                  <a:srgbClr val="366091"/>
                </a:solidFill>
                <a:latin typeface="Verdana"/>
                <a:cs typeface="Verdana"/>
              </a:rPr>
              <a:t>DE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10" dirty="0">
                <a:solidFill>
                  <a:srgbClr val="366091"/>
                </a:solidFill>
                <a:latin typeface="Verdana"/>
                <a:cs typeface="Verdana"/>
              </a:rPr>
              <a:t>SANTE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250" dirty="0">
              <a:latin typeface="Verdana"/>
              <a:cs typeface="Verdana"/>
            </a:endParaRPr>
          </a:p>
          <a:p>
            <a:pPr marL="184785" marR="115570" indent="-22860"/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Sous</a:t>
            </a:r>
            <a:r>
              <a:rPr sz="2000" spc="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l’autorité</a:t>
            </a:r>
            <a:r>
              <a:rPr sz="2000" spc="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000" spc="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directeur</a:t>
            </a:r>
            <a:r>
              <a:rPr sz="2000" spc="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soins,</a:t>
            </a:r>
            <a:r>
              <a:rPr sz="2000" spc="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il</a:t>
            </a:r>
            <a:r>
              <a:rPr sz="2000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assiste</a:t>
            </a:r>
            <a:r>
              <a:rPr sz="2000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ce</a:t>
            </a:r>
            <a:r>
              <a:rPr sz="2000" spc="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dernier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dans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gestion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l’IFMS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il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est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charge</a:t>
            </a:r>
            <a:r>
              <a:rPr sz="20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1550" dirty="0">
              <a:latin typeface="Calibri"/>
              <a:cs typeface="Calibri"/>
            </a:endParaRPr>
          </a:p>
          <a:p>
            <a:pPr marL="361315" indent="-256540" algn="just">
              <a:buClr>
                <a:srgbClr val="2DA1BD"/>
              </a:buClr>
              <a:buSzPct val="65909"/>
              <a:buFont typeface="Arial MT"/>
              <a:buChar char="•"/>
              <a:tabLst>
                <a:tab pos="361950" algn="l"/>
              </a:tabLst>
            </a:pPr>
            <a:r>
              <a:rPr sz="2200" b="1" spc="-1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200" b="1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366091"/>
                </a:solidFill>
                <a:latin typeface="Calibri"/>
                <a:cs typeface="Calibri"/>
              </a:rPr>
              <a:t>coordination</a:t>
            </a:r>
            <a:r>
              <a:rPr sz="2200" b="1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endParaRPr sz="2200" dirty="0">
              <a:latin typeface="Calibri"/>
              <a:cs typeface="Calibri"/>
            </a:endParaRPr>
          </a:p>
          <a:p>
            <a:pPr marL="362585" marR="112395" algn="just">
              <a:spcBef>
                <a:spcPts val="605"/>
              </a:spcBef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Coordination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entre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différents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formateurs</a:t>
            </a:r>
            <a:endParaRPr sz="2000" dirty="0">
              <a:latin typeface="Calibri"/>
              <a:cs typeface="Calibri"/>
            </a:endParaRPr>
          </a:p>
          <a:p>
            <a:pPr marL="362585" marR="109220" algn="just">
              <a:spcBef>
                <a:spcPts val="400"/>
              </a:spcBef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Accompagnement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nouveaux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formateurs</a:t>
            </a:r>
            <a:endParaRPr sz="2000" dirty="0">
              <a:latin typeface="Calibri"/>
              <a:cs typeface="Calibri"/>
            </a:endParaRPr>
          </a:p>
          <a:p>
            <a:pPr marL="362585" marR="798195" algn="just">
              <a:spcBef>
                <a:spcPts val="405"/>
              </a:spcBef>
            </a:pP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Actualisation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documents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pédagogiques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d’organisation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référence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à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démarche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qualité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endParaRPr sz="2000" dirty="0">
              <a:latin typeface="Calibri"/>
              <a:cs typeface="Calibri"/>
            </a:endParaRPr>
          </a:p>
          <a:p>
            <a:pPr marL="362585" algn="just">
              <a:spcBef>
                <a:spcPts val="395"/>
              </a:spcBef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Veille</a:t>
            </a:r>
            <a:r>
              <a:rPr sz="20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55"/>
              </a:spcBef>
            </a:pPr>
            <a:endParaRPr sz="1600" dirty="0">
              <a:latin typeface="Calibri"/>
              <a:cs typeface="Calibri"/>
            </a:endParaRPr>
          </a:p>
          <a:p>
            <a:pPr marL="361315" indent="-256540">
              <a:buClr>
                <a:srgbClr val="2DA1BD"/>
              </a:buClr>
              <a:buSzPct val="65909"/>
              <a:buFont typeface="Arial MT"/>
              <a:buChar char="•"/>
              <a:tabLst>
                <a:tab pos="361315" algn="l"/>
                <a:tab pos="361950" algn="l"/>
              </a:tabLst>
            </a:pPr>
            <a:r>
              <a:rPr sz="2200" b="1" spc="-10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200" b="1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66091"/>
                </a:solidFill>
                <a:latin typeface="Calibri"/>
                <a:cs typeface="Calibri"/>
              </a:rPr>
              <a:t>coordination</a:t>
            </a:r>
            <a:r>
              <a:rPr sz="2200" b="1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200" b="1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366091"/>
                </a:solidFill>
                <a:latin typeface="Calibri"/>
                <a:cs typeface="Calibri"/>
              </a:rPr>
              <a:t>Stages</a:t>
            </a:r>
            <a:r>
              <a:rPr sz="2200" b="1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200" b="1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366091"/>
                </a:solidFill>
                <a:latin typeface="Calibri"/>
                <a:cs typeface="Calibri"/>
              </a:rPr>
              <a:t>Logistique</a:t>
            </a:r>
            <a:endParaRPr sz="2200" dirty="0">
              <a:latin typeface="Calibri"/>
              <a:cs typeface="Calibri"/>
            </a:endParaRPr>
          </a:p>
          <a:p>
            <a:pPr marL="273050" marR="559435" indent="5715">
              <a:spcBef>
                <a:spcPts val="600"/>
              </a:spcBef>
            </a:pP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Planification</a:t>
            </a:r>
            <a:r>
              <a:rPr sz="22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200" spc="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gestion</a:t>
            </a:r>
            <a:r>
              <a:rPr sz="2200" spc="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200" spc="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366091"/>
                </a:solidFill>
                <a:latin typeface="Calibri"/>
                <a:cs typeface="Calibri"/>
              </a:rPr>
              <a:t>la</a:t>
            </a:r>
            <a:r>
              <a:rPr sz="2200" spc="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66091"/>
                </a:solidFill>
                <a:latin typeface="Calibri"/>
                <a:cs typeface="Calibri"/>
              </a:rPr>
              <a:t>mise</a:t>
            </a:r>
            <a:r>
              <a:rPr sz="2200" spc="5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200" spc="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stage</a:t>
            </a:r>
            <a:r>
              <a:rPr sz="2200" spc="8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des </a:t>
            </a:r>
            <a:r>
              <a:rPr sz="2200" spc="-484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sz="22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200" spc="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élèves</a:t>
            </a:r>
            <a:endParaRPr sz="2200" dirty="0">
              <a:latin typeface="Calibri"/>
              <a:cs typeface="Calibri"/>
            </a:endParaRPr>
          </a:p>
          <a:p>
            <a:pPr marL="279400">
              <a:spcBef>
                <a:spcPts val="395"/>
              </a:spcBef>
            </a:pP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Gestion</a:t>
            </a:r>
            <a:r>
              <a:rPr sz="22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locaux,</a:t>
            </a:r>
            <a:r>
              <a:rPr sz="22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du</a:t>
            </a:r>
            <a:r>
              <a:rPr sz="22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matériel,</a:t>
            </a:r>
            <a:r>
              <a:rPr sz="22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200" spc="-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366091"/>
                </a:solidFill>
                <a:latin typeface="Calibri"/>
                <a:cs typeface="Calibri"/>
              </a:rPr>
              <a:t>commandes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…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93525" y="196031"/>
            <a:ext cx="502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PERSONNEL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5" dirty="0"/>
              <a:t>L’INSTITUT</a:t>
            </a:r>
          </a:p>
        </p:txBody>
      </p:sp>
      <p:sp>
        <p:nvSpPr>
          <p:cNvPr id="12" name="object 12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079" y="1246347"/>
            <a:ext cx="609600" cy="414527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6907517" y="10127642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43528" y="5564123"/>
            <a:ext cx="3228340" cy="3898900"/>
            <a:chOff x="3843528" y="5564123"/>
            <a:chExt cx="3228340" cy="3898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58768" y="5606796"/>
              <a:ext cx="3200400" cy="3835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43528" y="5564123"/>
              <a:ext cx="3228340" cy="3898900"/>
            </a:xfrm>
            <a:custGeom>
              <a:avLst/>
              <a:gdLst/>
              <a:ahLst/>
              <a:cxnLst/>
              <a:rect l="l" t="t" r="r" b="b"/>
              <a:pathLst>
                <a:path w="3228340" h="3898900">
                  <a:moveTo>
                    <a:pt x="222504" y="3873500"/>
                  </a:moveTo>
                  <a:lnTo>
                    <a:pt x="134112" y="3873500"/>
                  </a:lnTo>
                  <a:lnTo>
                    <a:pt x="115824" y="3860800"/>
                  </a:lnTo>
                  <a:lnTo>
                    <a:pt x="100583" y="3848100"/>
                  </a:lnTo>
                  <a:lnTo>
                    <a:pt x="85344" y="3822700"/>
                  </a:lnTo>
                  <a:lnTo>
                    <a:pt x="60960" y="3797300"/>
                  </a:lnTo>
                  <a:lnTo>
                    <a:pt x="32004" y="3721100"/>
                  </a:lnTo>
                  <a:lnTo>
                    <a:pt x="18288" y="3670300"/>
                  </a:lnTo>
                  <a:lnTo>
                    <a:pt x="13716" y="3632200"/>
                  </a:lnTo>
                  <a:lnTo>
                    <a:pt x="9144" y="3606800"/>
                  </a:lnTo>
                  <a:lnTo>
                    <a:pt x="6096" y="3568700"/>
                  </a:lnTo>
                  <a:lnTo>
                    <a:pt x="3048" y="3543300"/>
                  </a:lnTo>
                  <a:lnTo>
                    <a:pt x="1524" y="3505200"/>
                  </a:lnTo>
                  <a:lnTo>
                    <a:pt x="0" y="3429000"/>
                  </a:lnTo>
                  <a:lnTo>
                    <a:pt x="3048" y="3340100"/>
                  </a:lnTo>
                  <a:lnTo>
                    <a:pt x="9144" y="3263900"/>
                  </a:lnTo>
                  <a:lnTo>
                    <a:pt x="18288" y="3162300"/>
                  </a:lnTo>
                  <a:lnTo>
                    <a:pt x="30480" y="3073400"/>
                  </a:lnTo>
                  <a:lnTo>
                    <a:pt x="45720" y="2971800"/>
                  </a:lnTo>
                  <a:lnTo>
                    <a:pt x="62483" y="2882900"/>
                  </a:lnTo>
                  <a:lnTo>
                    <a:pt x="83820" y="2781300"/>
                  </a:lnTo>
                  <a:lnTo>
                    <a:pt x="106680" y="2667000"/>
                  </a:lnTo>
                  <a:lnTo>
                    <a:pt x="131064" y="2565400"/>
                  </a:lnTo>
                  <a:lnTo>
                    <a:pt x="158496" y="2463800"/>
                  </a:lnTo>
                  <a:lnTo>
                    <a:pt x="187452" y="2362200"/>
                  </a:lnTo>
                  <a:lnTo>
                    <a:pt x="219456" y="2247900"/>
                  </a:lnTo>
                  <a:lnTo>
                    <a:pt x="252983" y="2146300"/>
                  </a:lnTo>
                  <a:lnTo>
                    <a:pt x="288036" y="2044700"/>
                  </a:lnTo>
                  <a:lnTo>
                    <a:pt x="324612" y="1943100"/>
                  </a:lnTo>
                  <a:lnTo>
                    <a:pt x="364236" y="1841500"/>
                  </a:lnTo>
                  <a:lnTo>
                    <a:pt x="403860" y="1752600"/>
                  </a:lnTo>
                  <a:lnTo>
                    <a:pt x="445008" y="1663700"/>
                  </a:lnTo>
                  <a:lnTo>
                    <a:pt x="486156" y="1562100"/>
                  </a:lnTo>
                  <a:lnTo>
                    <a:pt x="618744" y="1333500"/>
                  </a:lnTo>
                  <a:lnTo>
                    <a:pt x="664464" y="1257300"/>
                  </a:lnTo>
                  <a:lnTo>
                    <a:pt x="688848" y="1231900"/>
                  </a:lnTo>
                  <a:lnTo>
                    <a:pt x="711708" y="1193800"/>
                  </a:lnTo>
                  <a:lnTo>
                    <a:pt x="736092" y="1168400"/>
                  </a:lnTo>
                  <a:lnTo>
                    <a:pt x="762000" y="1130300"/>
                  </a:lnTo>
                  <a:lnTo>
                    <a:pt x="816864" y="1079500"/>
                  </a:lnTo>
                  <a:lnTo>
                    <a:pt x="877824" y="1016000"/>
                  </a:lnTo>
                  <a:lnTo>
                    <a:pt x="943356" y="952500"/>
                  </a:lnTo>
                  <a:lnTo>
                    <a:pt x="1013460" y="889000"/>
                  </a:lnTo>
                  <a:lnTo>
                    <a:pt x="1088136" y="838200"/>
                  </a:lnTo>
                  <a:lnTo>
                    <a:pt x="1165859" y="774700"/>
                  </a:lnTo>
                  <a:lnTo>
                    <a:pt x="1246632" y="711200"/>
                  </a:lnTo>
                  <a:lnTo>
                    <a:pt x="1330452" y="660400"/>
                  </a:lnTo>
                  <a:lnTo>
                    <a:pt x="1417320" y="596900"/>
                  </a:lnTo>
                  <a:lnTo>
                    <a:pt x="1505711" y="546100"/>
                  </a:lnTo>
                  <a:lnTo>
                    <a:pt x="1685543" y="431800"/>
                  </a:lnTo>
                  <a:lnTo>
                    <a:pt x="1778508" y="381000"/>
                  </a:lnTo>
                  <a:lnTo>
                    <a:pt x="1869948" y="342900"/>
                  </a:lnTo>
                  <a:lnTo>
                    <a:pt x="1961388" y="292100"/>
                  </a:lnTo>
                  <a:lnTo>
                    <a:pt x="2054352" y="254000"/>
                  </a:lnTo>
                  <a:lnTo>
                    <a:pt x="2144268" y="203200"/>
                  </a:lnTo>
                  <a:lnTo>
                    <a:pt x="2234184" y="165100"/>
                  </a:lnTo>
                  <a:lnTo>
                    <a:pt x="2321052" y="139700"/>
                  </a:lnTo>
                  <a:lnTo>
                    <a:pt x="2406395" y="101600"/>
                  </a:lnTo>
                  <a:lnTo>
                    <a:pt x="2569464" y="50800"/>
                  </a:lnTo>
                  <a:lnTo>
                    <a:pt x="2645664" y="25400"/>
                  </a:lnTo>
                  <a:lnTo>
                    <a:pt x="2785872" y="0"/>
                  </a:lnTo>
                  <a:lnTo>
                    <a:pt x="3011424" y="0"/>
                  </a:lnTo>
                  <a:lnTo>
                    <a:pt x="3032760" y="12700"/>
                  </a:lnTo>
                  <a:lnTo>
                    <a:pt x="2910840" y="12700"/>
                  </a:lnTo>
                  <a:lnTo>
                    <a:pt x="2852927" y="25400"/>
                  </a:lnTo>
                  <a:lnTo>
                    <a:pt x="2790443" y="25400"/>
                  </a:lnTo>
                  <a:lnTo>
                    <a:pt x="2723388" y="38100"/>
                  </a:lnTo>
                  <a:lnTo>
                    <a:pt x="2651760" y="50800"/>
                  </a:lnTo>
                  <a:lnTo>
                    <a:pt x="2577084" y="76200"/>
                  </a:lnTo>
                  <a:lnTo>
                    <a:pt x="2497836" y="101600"/>
                  </a:lnTo>
                  <a:lnTo>
                    <a:pt x="2415540" y="127000"/>
                  </a:lnTo>
                  <a:lnTo>
                    <a:pt x="2330195" y="152400"/>
                  </a:lnTo>
                  <a:lnTo>
                    <a:pt x="2154936" y="228600"/>
                  </a:lnTo>
                  <a:lnTo>
                    <a:pt x="2065020" y="266700"/>
                  </a:lnTo>
                  <a:lnTo>
                    <a:pt x="1973579" y="317500"/>
                  </a:lnTo>
                  <a:lnTo>
                    <a:pt x="1882140" y="355600"/>
                  </a:lnTo>
                  <a:lnTo>
                    <a:pt x="1517904" y="558800"/>
                  </a:lnTo>
                  <a:lnTo>
                    <a:pt x="1344168" y="673100"/>
                  </a:lnTo>
                  <a:lnTo>
                    <a:pt x="1261872" y="736600"/>
                  </a:lnTo>
                  <a:lnTo>
                    <a:pt x="1181100" y="787400"/>
                  </a:lnTo>
                  <a:lnTo>
                    <a:pt x="1103375" y="850900"/>
                  </a:lnTo>
                  <a:lnTo>
                    <a:pt x="1030224" y="914400"/>
                  </a:lnTo>
                  <a:lnTo>
                    <a:pt x="960120" y="977900"/>
                  </a:lnTo>
                  <a:lnTo>
                    <a:pt x="896112" y="1028700"/>
                  </a:lnTo>
                  <a:lnTo>
                    <a:pt x="835152" y="1092200"/>
                  </a:lnTo>
                  <a:lnTo>
                    <a:pt x="780288" y="1155700"/>
                  </a:lnTo>
                  <a:lnTo>
                    <a:pt x="731520" y="1206500"/>
                  </a:lnTo>
                  <a:lnTo>
                    <a:pt x="708660" y="1244600"/>
                  </a:lnTo>
                  <a:lnTo>
                    <a:pt x="685800" y="1270000"/>
                  </a:lnTo>
                  <a:lnTo>
                    <a:pt x="662940" y="1308100"/>
                  </a:lnTo>
                  <a:lnTo>
                    <a:pt x="641604" y="1346200"/>
                  </a:lnTo>
                  <a:lnTo>
                    <a:pt x="595883" y="1409700"/>
                  </a:lnTo>
                  <a:lnTo>
                    <a:pt x="553212" y="1498600"/>
                  </a:lnTo>
                  <a:lnTo>
                    <a:pt x="509016" y="1574800"/>
                  </a:lnTo>
                  <a:lnTo>
                    <a:pt x="467868" y="1663700"/>
                  </a:lnTo>
                  <a:lnTo>
                    <a:pt x="426720" y="1765300"/>
                  </a:lnTo>
                  <a:lnTo>
                    <a:pt x="387096" y="1854200"/>
                  </a:lnTo>
                  <a:lnTo>
                    <a:pt x="348996" y="1955800"/>
                  </a:lnTo>
                  <a:lnTo>
                    <a:pt x="312420" y="2057400"/>
                  </a:lnTo>
                  <a:lnTo>
                    <a:pt x="277368" y="2159000"/>
                  </a:lnTo>
                  <a:lnTo>
                    <a:pt x="243840" y="2260600"/>
                  </a:lnTo>
                  <a:lnTo>
                    <a:pt x="213360" y="2362200"/>
                  </a:lnTo>
                  <a:lnTo>
                    <a:pt x="182880" y="2476500"/>
                  </a:lnTo>
                  <a:lnTo>
                    <a:pt x="155448" y="2578100"/>
                  </a:lnTo>
                  <a:lnTo>
                    <a:pt x="131064" y="2679700"/>
                  </a:lnTo>
                  <a:lnTo>
                    <a:pt x="108204" y="2781300"/>
                  </a:lnTo>
                  <a:lnTo>
                    <a:pt x="88391" y="2882900"/>
                  </a:lnTo>
                  <a:lnTo>
                    <a:pt x="70104" y="2984500"/>
                  </a:lnTo>
                  <a:lnTo>
                    <a:pt x="54864" y="3073400"/>
                  </a:lnTo>
                  <a:lnTo>
                    <a:pt x="44196" y="3175000"/>
                  </a:lnTo>
                  <a:lnTo>
                    <a:pt x="35052" y="3263900"/>
                  </a:lnTo>
                  <a:lnTo>
                    <a:pt x="28956" y="3340100"/>
                  </a:lnTo>
                  <a:lnTo>
                    <a:pt x="25908" y="3429000"/>
                  </a:lnTo>
                  <a:lnTo>
                    <a:pt x="27432" y="3505200"/>
                  </a:lnTo>
                  <a:lnTo>
                    <a:pt x="28956" y="3530600"/>
                  </a:lnTo>
                  <a:lnTo>
                    <a:pt x="30480" y="3568700"/>
                  </a:lnTo>
                  <a:lnTo>
                    <a:pt x="33528" y="3606800"/>
                  </a:lnTo>
                  <a:lnTo>
                    <a:pt x="38100" y="3632200"/>
                  </a:lnTo>
                  <a:lnTo>
                    <a:pt x="44196" y="3657600"/>
                  </a:lnTo>
                  <a:lnTo>
                    <a:pt x="50291" y="3695700"/>
                  </a:lnTo>
                  <a:lnTo>
                    <a:pt x="56388" y="3708400"/>
                  </a:lnTo>
                  <a:lnTo>
                    <a:pt x="64008" y="3733800"/>
                  </a:lnTo>
                  <a:lnTo>
                    <a:pt x="82296" y="3784600"/>
                  </a:lnTo>
                  <a:lnTo>
                    <a:pt x="92964" y="3797300"/>
                  </a:lnTo>
                  <a:lnTo>
                    <a:pt x="129540" y="3835400"/>
                  </a:lnTo>
                  <a:lnTo>
                    <a:pt x="144780" y="3848100"/>
                  </a:lnTo>
                  <a:lnTo>
                    <a:pt x="160020" y="3848100"/>
                  </a:lnTo>
                  <a:lnTo>
                    <a:pt x="199644" y="3860800"/>
                  </a:lnTo>
                  <a:lnTo>
                    <a:pt x="222504" y="3873500"/>
                  </a:lnTo>
                  <a:close/>
                </a:path>
                <a:path w="3228340" h="3898900">
                  <a:moveTo>
                    <a:pt x="332232" y="3898900"/>
                  </a:moveTo>
                  <a:lnTo>
                    <a:pt x="219456" y="3898900"/>
                  </a:lnTo>
                  <a:lnTo>
                    <a:pt x="195072" y="3886200"/>
                  </a:lnTo>
                  <a:lnTo>
                    <a:pt x="152400" y="3873500"/>
                  </a:lnTo>
                  <a:lnTo>
                    <a:pt x="330708" y="3873500"/>
                  </a:lnTo>
                  <a:lnTo>
                    <a:pt x="361188" y="3860800"/>
                  </a:lnTo>
                  <a:lnTo>
                    <a:pt x="426720" y="3860800"/>
                  </a:lnTo>
                  <a:lnTo>
                    <a:pt x="498348" y="3848100"/>
                  </a:lnTo>
                  <a:lnTo>
                    <a:pt x="574548" y="3822700"/>
                  </a:lnTo>
                  <a:lnTo>
                    <a:pt x="740664" y="3771900"/>
                  </a:lnTo>
                  <a:lnTo>
                    <a:pt x="829056" y="3733800"/>
                  </a:lnTo>
                  <a:lnTo>
                    <a:pt x="920496" y="3708400"/>
                  </a:lnTo>
                  <a:lnTo>
                    <a:pt x="1013460" y="3670300"/>
                  </a:lnTo>
                  <a:lnTo>
                    <a:pt x="1109472" y="3619500"/>
                  </a:lnTo>
                  <a:lnTo>
                    <a:pt x="1205484" y="3581400"/>
                  </a:lnTo>
                  <a:lnTo>
                    <a:pt x="1501140" y="3429000"/>
                  </a:lnTo>
                  <a:lnTo>
                    <a:pt x="1598676" y="3365500"/>
                  </a:lnTo>
                  <a:lnTo>
                    <a:pt x="1790700" y="3251200"/>
                  </a:lnTo>
                  <a:lnTo>
                    <a:pt x="1885188" y="3200400"/>
                  </a:lnTo>
                  <a:lnTo>
                    <a:pt x="1976627" y="3136900"/>
                  </a:lnTo>
                  <a:lnTo>
                    <a:pt x="2065020" y="3073400"/>
                  </a:lnTo>
                  <a:lnTo>
                    <a:pt x="2150364" y="3009900"/>
                  </a:lnTo>
                  <a:lnTo>
                    <a:pt x="2231136" y="2946400"/>
                  </a:lnTo>
                  <a:lnTo>
                    <a:pt x="2308860" y="2882900"/>
                  </a:lnTo>
                  <a:lnTo>
                    <a:pt x="2380488" y="2819400"/>
                  </a:lnTo>
                  <a:lnTo>
                    <a:pt x="2447543" y="2755900"/>
                  </a:lnTo>
                  <a:lnTo>
                    <a:pt x="2479548" y="2730500"/>
                  </a:lnTo>
                  <a:lnTo>
                    <a:pt x="2510027" y="2692400"/>
                  </a:lnTo>
                  <a:lnTo>
                    <a:pt x="2537460" y="2667000"/>
                  </a:lnTo>
                  <a:lnTo>
                    <a:pt x="2564892" y="2628900"/>
                  </a:lnTo>
                  <a:lnTo>
                    <a:pt x="2613660" y="2578100"/>
                  </a:lnTo>
                  <a:lnTo>
                    <a:pt x="2657856" y="2514600"/>
                  </a:lnTo>
                  <a:lnTo>
                    <a:pt x="2702052" y="2438400"/>
                  </a:lnTo>
                  <a:lnTo>
                    <a:pt x="2744724" y="2362200"/>
                  </a:lnTo>
                  <a:lnTo>
                    <a:pt x="2823972" y="2209800"/>
                  </a:lnTo>
                  <a:lnTo>
                    <a:pt x="2862072" y="2120900"/>
                  </a:lnTo>
                  <a:lnTo>
                    <a:pt x="2898648" y="2032000"/>
                  </a:lnTo>
                  <a:lnTo>
                    <a:pt x="2933700" y="1943100"/>
                  </a:lnTo>
                  <a:lnTo>
                    <a:pt x="2967227" y="1841500"/>
                  </a:lnTo>
                  <a:lnTo>
                    <a:pt x="2997708" y="1752600"/>
                  </a:lnTo>
                  <a:lnTo>
                    <a:pt x="3026664" y="1651000"/>
                  </a:lnTo>
                  <a:lnTo>
                    <a:pt x="3054095" y="1549400"/>
                  </a:lnTo>
                  <a:lnTo>
                    <a:pt x="3080004" y="1447800"/>
                  </a:lnTo>
                  <a:lnTo>
                    <a:pt x="3102864" y="1358900"/>
                  </a:lnTo>
                  <a:lnTo>
                    <a:pt x="3142488" y="1155700"/>
                  </a:lnTo>
                  <a:lnTo>
                    <a:pt x="3157727" y="1054100"/>
                  </a:lnTo>
                  <a:lnTo>
                    <a:pt x="3171444" y="965200"/>
                  </a:lnTo>
                  <a:lnTo>
                    <a:pt x="3183636" y="876300"/>
                  </a:lnTo>
                  <a:lnTo>
                    <a:pt x="3192779" y="774700"/>
                  </a:lnTo>
                  <a:lnTo>
                    <a:pt x="3197352" y="685800"/>
                  </a:lnTo>
                  <a:lnTo>
                    <a:pt x="3201924" y="609600"/>
                  </a:lnTo>
                  <a:lnTo>
                    <a:pt x="3201924" y="533400"/>
                  </a:lnTo>
                  <a:lnTo>
                    <a:pt x="3200400" y="457200"/>
                  </a:lnTo>
                  <a:lnTo>
                    <a:pt x="3194304" y="381000"/>
                  </a:lnTo>
                  <a:lnTo>
                    <a:pt x="3186684" y="317500"/>
                  </a:lnTo>
                  <a:lnTo>
                    <a:pt x="3180588" y="279400"/>
                  </a:lnTo>
                  <a:lnTo>
                    <a:pt x="3153156" y="177800"/>
                  </a:lnTo>
                  <a:lnTo>
                    <a:pt x="3134868" y="127000"/>
                  </a:lnTo>
                  <a:lnTo>
                    <a:pt x="3112008" y="101600"/>
                  </a:lnTo>
                  <a:lnTo>
                    <a:pt x="3101340" y="76200"/>
                  </a:lnTo>
                  <a:lnTo>
                    <a:pt x="3087624" y="76200"/>
                  </a:lnTo>
                  <a:lnTo>
                    <a:pt x="3075432" y="63500"/>
                  </a:lnTo>
                  <a:lnTo>
                    <a:pt x="3060192" y="50800"/>
                  </a:lnTo>
                  <a:lnTo>
                    <a:pt x="3043427" y="38100"/>
                  </a:lnTo>
                  <a:lnTo>
                    <a:pt x="3025140" y="38100"/>
                  </a:lnTo>
                  <a:lnTo>
                    <a:pt x="3005327" y="25400"/>
                  </a:lnTo>
                  <a:lnTo>
                    <a:pt x="2961132" y="25400"/>
                  </a:lnTo>
                  <a:lnTo>
                    <a:pt x="2910840" y="12700"/>
                  </a:lnTo>
                  <a:lnTo>
                    <a:pt x="3052572" y="12700"/>
                  </a:lnTo>
                  <a:lnTo>
                    <a:pt x="3089148" y="38100"/>
                  </a:lnTo>
                  <a:lnTo>
                    <a:pt x="3119627" y="63500"/>
                  </a:lnTo>
                  <a:lnTo>
                    <a:pt x="3145536" y="101600"/>
                  </a:lnTo>
                  <a:lnTo>
                    <a:pt x="3156204" y="114300"/>
                  </a:lnTo>
                  <a:lnTo>
                    <a:pt x="3166872" y="139700"/>
                  </a:lnTo>
                  <a:lnTo>
                    <a:pt x="3185160" y="190500"/>
                  </a:lnTo>
                  <a:lnTo>
                    <a:pt x="3192779" y="215900"/>
                  </a:lnTo>
                  <a:lnTo>
                    <a:pt x="3200400" y="254000"/>
                  </a:lnTo>
                  <a:lnTo>
                    <a:pt x="3206495" y="279400"/>
                  </a:lnTo>
                  <a:lnTo>
                    <a:pt x="3211068" y="304800"/>
                  </a:lnTo>
                  <a:lnTo>
                    <a:pt x="3220211" y="381000"/>
                  </a:lnTo>
                  <a:lnTo>
                    <a:pt x="3224784" y="444500"/>
                  </a:lnTo>
                  <a:lnTo>
                    <a:pt x="3227832" y="520700"/>
                  </a:lnTo>
                  <a:lnTo>
                    <a:pt x="3226308" y="609600"/>
                  </a:lnTo>
                  <a:lnTo>
                    <a:pt x="3223260" y="698500"/>
                  </a:lnTo>
                  <a:lnTo>
                    <a:pt x="3217164" y="787400"/>
                  </a:lnTo>
                  <a:lnTo>
                    <a:pt x="3208020" y="876300"/>
                  </a:lnTo>
                  <a:lnTo>
                    <a:pt x="3197352" y="965200"/>
                  </a:lnTo>
                  <a:lnTo>
                    <a:pt x="3183636" y="1066800"/>
                  </a:lnTo>
                  <a:lnTo>
                    <a:pt x="3166872" y="1155700"/>
                  </a:lnTo>
                  <a:lnTo>
                    <a:pt x="3148584" y="1257300"/>
                  </a:lnTo>
                  <a:lnTo>
                    <a:pt x="3127248" y="1358900"/>
                  </a:lnTo>
                  <a:lnTo>
                    <a:pt x="3104388" y="1460500"/>
                  </a:lnTo>
                  <a:lnTo>
                    <a:pt x="3078479" y="1562100"/>
                  </a:lnTo>
                  <a:lnTo>
                    <a:pt x="3051048" y="1663700"/>
                  </a:lnTo>
                  <a:lnTo>
                    <a:pt x="3022092" y="1752600"/>
                  </a:lnTo>
                  <a:lnTo>
                    <a:pt x="2990088" y="1854200"/>
                  </a:lnTo>
                  <a:lnTo>
                    <a:pt x="2958084" y="1943100"/>
                  </a:lnTo>
                  <a:lnTo>
                    <a:pt x="2923032" y="2044700"/>
                  </a:lnTo>
                  <a:lnTo>
                    <a:pt x="2886456" y="2133600"/>
                  </a:lnTo>
                  <a:lnTo>
                    <a:pt x="2848356" y="2222500"/>
                  </a:lnTo>
                  <a:lnTo>
                    <a:pt x="2766060" y="2374900"/>
                  </a:lnTo>
                  <a:lnTo>
                    <a:pt x="2723388" y="2451100"/>
                  </a:lnTo>
                  <a:lnTo>
                    <a:pt x="2679192" y="2527300"/>
                  </a:lnTo>
                  <a:lnTo>
                    <a:pt x="2633472" y="2590800"/>
                  </a:lnTo>
                  <a:lnTo>
                    <a:pt x="2610611" y="2616200"/>
                  </a:lnTo>
                  <a:lnTo>
                    <a:pt x="2584704" y="2654300"/>
                  </a:lnTo>
                  <a:lnTo>
                    <a:pt x="2557272" y="2679700"/>
                  </a:lnTo>
                  <a:lnTo>
                    <a:pt x="2528316" y="2705100"/>
                  </a:lnTo>
                  <a:lnTo>
                    <a:pt x="2497836" y="2743200"/>
                  </a:lnTo>
                  <a:lnTo>
                    <a:pt x="2465832" y="2768600"/>
                  </a:lnTo>
                  <a:lnTo>
                    <a:pt x="2398776" y="2832100"/>
                  </a:lnTo>
                  <a:lnTo>
                    <a:pt x="2325624" y="2895600"/>
                  </a:lnTo>
                  <a:lnTo>
                    <a:pt x="2247900" y="2959100"/>
                  </a:lnTo>
                  <a:lnTo>
                    <a:pt x="2165604" y="3022600"/>
                  </a:lnTo>
                  <a:lnTo>
                    <a:pt x="2080260" y="3086100"/>
                  </a:lnTo>
                  <a:lnTo>
                    <a:pt x="1990343" y="3149600"/>
                  </a:lnTo>
                  <a:lnTo>
                    <a:pt x="1898904" y="3213100"/>
                  </a:lnTo>
                  <a:lnTo>
                    <a:pt x="1804416" y="3276600"/>
                  </a:lnTo>
                  <a:lnTo>
                    <a:pt x="1708404" y="3340100"/>
                  </a:lnTo>
                  <a:lnTo>
                    <a:pt x="1513332" y="3441700"/>
                  </a:lnTo>
                  <a:lnTo>
                    <a:pt x="1414272" y="3505200"/>
                  </a:lnTo>
                  <a:lnTo>
                    <a:pt x="1315211" y="3556000"/>
                  </a:lnTo>
                  <a:lnTo>
                    <a:pt x="1217675" y="3594100"/>
                  </a:lnTo>
                  <a:lnTo>
                    <a:pt x="1120140" y="3644900"/>
                  </a:lnTo>
                  <a:lnTo>
                    <a:pt x="1024128" y="3683000"/>
                  </a:lnTo>
                  <a:lnTo>
                    <a:pt x="929640" y="3733800"/>
                  </a:lnTo>
                  <a:lnTo>
                    <a:pt x="838200" y="3759200"/>
                  </a:lnTo>
                  <a:lnTo>
                    <a:pt x="749808" y="3797300"/>
                  </a:lnTo>
                  <a:lnTo>
                    <a:pt x="664464" y="3822700"/>
                  </a:lnTo>
                  <a:lnTo>
                    <a:pt x="582168" y="3848100"/>
                  </a:lnTo>
                  <a:lnTo>
                    <a:pt x="504444" y="3860800"/>
                  </a:lnTo>
                  <a:lnTo>
                    <a:pt x="432816" y="3886200"/>
                  </a:lnTo>
                  <a:lnTo>
                    <a:pt x="364236" y="3886200"/>
                  </a:lnTo>
                  <a:lnTo>
                    <a:pt x="332232" y="3898900"/>
                  </a:lnTo>
                  <a:close/>
                </a:path>
              </a:pathLst>
            </a:custGeom>
            <a:solidFill>
              <a:srgbClr val="DBE6F2">
                <a:alpha val="257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23" y="9267446"/>
            <a:ext cx="4034154" cy="1426845"/>
            <a:chOff x="1523" y="9267444"/>
            <a:chExt cx="4034154" cy="14268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51" y="9482328"/>
              <a:ext cx="48767" cy="182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8912" y="95051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9CCAD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55" y="9509760"/>
              <a:ext cx="3587495" cy="1182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7284" y="9468612"/>
              <a:ext cx="2737485" cy="1225550"/>
            </a:xfrm>
            <a:custGeom>
              <a:avLst/>
              <a:gdLst/>
              <a:ahLst/>
              <a:cxnLst/>
              <a:rect l="l" t="t" r="r" b="b"/>
              <a:pathLst>
                <a:path w="2737485" h="1225550">
                  <a:moveTo>
                    <a:pt x="2737104" y="1225295"/>
                  </a:moveTo>
                  <a:lnTo>
                    <a:pt x="2151888" y="1225295"/>
                  </a:lnTo>
                  <a:lnTo>
                    <a:pt x="4571" y="9143"/>
                  </a:lnTo>
                  <a:lnTo>
                    <a:pt x="0" y="0"/>
                  </a:lnTo>
                  <a:lnTo>
                    <a:pt x="2737104" y="1225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" y="9267444"/>
              <a:ext cx="2552700" cy="142494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628439" y="7238545"/>
            <a:ext cx="14433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068705" algn="l"/>
              </a:tabLst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ès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195" y="7238435"/>
            <a:ext cx="4674235" cy="991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8605" marR="5080" indent="-256540">
              <a:spcBef>
                <a:spcPts val="10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1372870" algn="l"/>
                <a:tab pos="1943100" algn="l"/>
                <a:tab pos="332740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eil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ier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q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 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professionnels,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instances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tutelles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Veille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professionnelle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460919" y="421728"/>
            <a:ext cx="502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PERSONNEL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15" dirty="0"/>
              <a:t> </a:t>
            </a:r>
            <a:r>
              <a:rPr spc="-35" dirty="0"/>
              <a:t>L’INSTITUT</a:t>
            </a:r>
          </a:p>
        </p:txBody>
      </p:sp>
      <p:sp>
        <p:nvSpPr>
          <p:cNvPr id="14" name="object 14"/>
          <p:cNvSpPr/>
          <p:nvPr/>
        </p:nvSpPr>
        <p:spPr>
          <a:xfrm>
            <a:off x="6169141" y="9816084"/>
            <a:ext cx="1388745" cy="876300"/>
          </a:xfrm>
          <a:custGeom>
            <a:avLst/>
            <a:gdLst/>
            <a:ahLst/>
            <a:cxnLst/>
            <a:rect l="l" t="t" r="r" b="b"/>
            <a:pathLst>
              <a:path w="1388745" h="876300">
                <a:moveTo>
                  <a:pt x="1388376" y="12192"/>
                </a:moveTo>
                <a:lnTo>
                  <a:pt x="1388364" y="0"/>
                </a:lnTo>
                <a:lnTo>
                  <a:pt x="6096" y="0"/>
                </a:lnTo>
                <a:lnTo>
                  <a:pt x="0" y="6096"/>
                </a:lnTo>
                <a:lnTo>
                  <a:pt x="0" y="876300"/>
                </a:lnTo>
                <a:lnTo>
                  <a:pt x="13716" y="876300"/>
                </a:lnTo>
                <a:lnTo>
                  <a:pt x="24384" y="876300"/>
                </a:lnTo>
                <a:lnTo>
                  <a:pt x="1388376" y="876300"/>
                </a:lnTo>
                <a:lnTo>
                  <a:pt x="1388376" y="12192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2609" y="1371602"/>
            <a:ext cx="609599" cy="41452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18193" y="1272018"/>
            <a:ext cx="6522720" cy="5942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3720" marR="1300480">
              <a:spcBef>
                <a:spcPts val="105"/>
              </a:spcBef>
              <a:tabLst>
                <a:tab pos="3009265" algn="l"/>
              </a:tabLst>
            </a:pP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FONCTIONS </a:t>
            </a:r>
            <a:r>
              <a:rPr sz="2000" b="1" i="1" spc="-75" dirty="0">
                <a:solidFill>
                  <a:srgbClr val="366091"/>
                </a:solidFill>
                <a:latin typeface="Verdana"/>
                <a:cs typeface="Verdana"/>
              </a:rPr>
              <a:t>ET</a:t>
            </a:r>
            <a:r>
              <a:rPr sz="2000" b="1" i="1" spc="-4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ROLE</a:t>
            </a: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110" dirty="0">
                <a:solidFill>
                  <a:srgbClr val="366091"/>
                </a:solidFill>
                <a:latin typeface="Verdana"/>
                <a:cs typeface="Verdana"/>
              </a:rPr>
              <a:t>DES</a:t>
            </a:r>
            <a:r>
              <a:rPr sz="2000" b="1" i="1" spc="-55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60" dirty="0">
                <a:solidFill>
                  <a:srgbClr val="366091"/>
                </a:solidFill>
                <a:latin typeface="Verdana"/>
                <a:cs typeface="Verdana"/>
              </a:rPr>
              <a:t>CADRES </a:t>
            </a:r>
            <a:r>
              <a:rPr sz="2000" b="1" i="1" spc="-670" dirty="0">
                <a:solidFill>
                  <a:srgbClr val="366091"/>
                </a:solidFill>
                <a:latin typeface="Verdana"/>
                <a:cs typeface="Verdana"/>
              </a:rPr>
              <a:t> </a:t>
            </a:r>
            <a:r>
              <a:rPr sz="2000" b="1" i="1" spc="-30" dirty="0">
                <a:solidFill>
                  <a:srgbClr val="366091"/>
                </a:solidFill>
                <a:latin typeface="Verdana"/>
                <a:cs typeface="Verdana"/>
              </a:rPr>
              <a:t>PARAMEDICAUX	</a:t>
            </a:r>
            <a:r>
              <a:rPr sz="2000" b="1" i="1" spc="-45" dirty="0">
                <a:solidFill>
                  <a:srgbClr val="366091"/>
                </a:solidFill>
                <a:latin typeface="Verdana"/>
                <a:cs typeface="Verdana"/>
              </a:rPr>
              <a:t>FORMATEURS</a:t>
            </a:r>
            <a:endParaRPr sz="2000">
              <a:latin typeface="Verdana"/>
              <a:cs typeface="Verdana"/>
            </a:endParaRPr>
          </a:p>
          <a:p>
            <a:pPr>
              <a:spcBef>
                <a:spcPts val="25"/>
              </a:spcBef>
            </a:pPr>
            <a:endParaRPr sz="2100">
              <a:latin typeface="Verdana"/>
              <a:cs typeface="Verdana"/>
            </a:endParaRPr>
          </a:p>
          <a:p>
            <a:pPr marL="268605" marR="408305" indent="-256540"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Formalisation,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mise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en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œuvre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évaluation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du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projet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l’institut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formation</a:t>
            </a:r>
            <a:endParaRPr sz="2000">
              <a:latin typeface="Calibri"/>
              <a:cs typeface="Calibri"/>
            </a:endParaRPr>
          </a:p>
          <a:p>
            <a:pPr marL="268605" marR="21590" indent="-256540">
              <a:spcBef>
                <a:spcPts val="39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Organisation</a:t>
            </a:r>
            <a:r>
              <a:rPr sz="2000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planification</a:t>
            </a:r>
            <a:r>
              <a:rPr sz="2000" spc="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1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séquences</a:t>
            </a:r>
            <a:r>
              <a:rPr sz="2000" spc="9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d’enseignement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théoriques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9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pratiques</a:t>
            </a:r>
            <a:endParaRPr sz="2000">
              <a:latin typeface="Calibri"/>
              <a:cs typeface="Calibri"/>
            </a:endParaRPr>
          </a:p>
          <a:p>
            <a:pPr marL="268605" marR="75565" indent="-256540">
              <a:spcBef>
                <a:spcPts val="409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274193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Enseignement,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animation</a:t>
            </a:r>
            <a:r>
              <a:rPr sz="2000" spc="2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travaux</a:t>
            </a:r>
            <a:r>
              <a:rPr sz="2000" spc="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groupes,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travaux </a:t>
            </a:r>
            <a:r>
              <a:rPr sz="2000" spc="-4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pratiques,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10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travaux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dirigés,</a:t>
            </a:r>
            <a:r>
              <a:rPr sz="2000" spc="-7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recherches</a:t>
            </a:r>
            <a:r>
              <a:rPr sz="2000" spc="-10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et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d’études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Encadrement</a:t>
            </a:r>
            <a:r>
              <a:rPr sz="2000" spc="-7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ou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élèves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en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stage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Entretien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2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suivi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pédagogique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personnalisé</a:t>
            </a:r>
            <a:endParaRPr sz="2000">
              <a:latin typeface="Calibri"/>
              <a:cs typeface="Calibri"/>
            </a:endParaRPr>
          </a:p>
          <a:p>
            <a:pPr marL="268605" marR="7620" indent="-256540">
              <a:spcBef>
                <a:spcPts val="409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1357630" algn="l"/>
                <a:tab pos="1920239" algn="l"/>
                <a:tab pos="3592195" algn="l"/>
                <a:tab pos="4006850" algn="l"/>
                <a:tab pos="4569460" algn="l"/>
                <a:tab pos="6147435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on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ô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m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p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é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 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étudiants</a:t>
            </a:r>
            <a:endParaRPr sz="2000">
              <a:latin typeface="Calibri"/>
              <a:cs typeface="Calibri"/>
            </a:endParaRPr>
          </a:p>
          <a:p>
            <a:pPr marL="268605" marR="356235" indent="-256540">
              <a:spcBef>
                <a:spcPts val="39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1716405" algn="l"/>
                <a:tab pos="2223135" algn="l"/>
                <a:tab pos="3009265" algn="l"/>
                <a:tab pos="4058285" algn="l"/>
                <a:tab pos="4462780" algn="l"/>
                <a:tab pos="5264150" algn="l"/>
                <a:tab pos="5872480" algn="l"/>
              </a:tabLst>
            </a:pPr>
            <a:r>
              <a:rPr sz="2000" spc="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g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q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u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	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n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-4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ec	les 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responsables</a:t>
            </a:r>
            <a:r>
              <a:rPr sz="2000" spc="-6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des</a:t>
            </a:r>
            <a:r>
              <a:rPr sz="2000" spc="8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terrains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de</a:t>
            </a:r>
            <a:r>
              <a:rPr sz="2000" spc="-5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stage</a:t>
            </a:r>
            <a:endParaRPr sz="2000">
              <a:latin typeface="Calibri"/>
              <a:cs typeface="Calibri"/>
            </a:endParaRPr>
          </a:p>
          <a:p>
            <a:pPr marL="268605" indent="-256540">
              <a:spcBef>
                <a:spcPts val="395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</a:tabLst>
            </a:pP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Relations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avec 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les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formateurs</a:t>
            </a:r>
            <a:r>
              <a:rPr sz="2000" spc="-35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prestataires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externes</a:t>
            </a:r>
            <a:endParaRPr sz="2000">
              <a:latin typeface="Calibri"/>
              <a:cs typeface="Calibri"/>
            </a:endParaRPr>
          </a:p>
          <a:p>
            <a:pPr marL="268605" marR="5080" indent="-256540">
              <a:spcBef>
                <a:spcPts val="409"/>
              </a:spcBef>
              <a:buClr>
                <a:srgbClr val="2DA1BD"/>
              </a:buClr>
              <a:buSzPct val="65000"/>
              <a:buFont typeface="Georgia"/>
              <a:buChar char="◗"/>
              <a:tabLst>
                <a:tab pos="268605" algn="l"/>
                <a:tab pos="269240" algn="l"/>
                <a:tab pos="1479550" algn="l"/>
                <a:tab pos="2103120" algn="l"/>
                <a:tab pos="2523490" algn="l"/>
                <a:tab pos="3663315" algn="l"/>
                <a:tab pos="4159885" algn="l"/>
                <a:tab pos="4816475" algn="l"/>
                <a:tab pos="5162550" algn="l"/>
                <a:tab pos="5656580" algn="l"/>
              </a:tabLst>
            </a:pP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h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spc="-40" dirty="0">
                <a:solidFill>
                  <a:srgbClr val="366091"/>
                </a:solidFill>
                <a:latin typeface="Calibri"/>
                <a:cs typeface="Calibri"/>
              </a:rPr>
              <a:t>r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h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a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l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do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m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ai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s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n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s	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t	</a:t>
            </a:r>
            <a:r>
              <a:rPr sz="2000" spc="-15" dirty="0">
                <a:solidFill>
                  <a:srgbClr val="366091"/>
                </a:solidFill>
                <a:latin typeface="Calibri"/>
                <a:cs typeface="Calibri"/>
              </a:rPr>
              <a:t>d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es	a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c</a:t>
            </a:r>
            <a:r>
              <a:rPr sz="2000" spc="1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spc="-2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5" dirty="0">
                <a:solidFill>
                  <a:srgbClr val="366091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i</a:t>
            </a:r>
            <a:r>
              <a:rPr sz="2000" spc="-30" dirty="0">
                <a:solidFill>
                  <a:srgbClr val="366091"/>
                </a:solidFill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366091"/>
                </a:solidFill>
                <a:latin typeface="Calibri"/>
                <a:cs typeface="Calibri"/>
              </a:rPr>
              <a:t>és  </a:t>
            </a:r>
            <a:r>
              <a:rPr sz="2000" spc="-10" dirty="0">
                <a:solidFill>
                  <a:srgbClr val="366091"/>
                </a:solidFill>
                <a:latin typeface="Calibri"/>
                <a:cs typeface="Calibri"/>
              </a:rPr>
              <a:t>paramédicales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6756104" y="10109011"/>
            <a:ext cx="384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390"/>
              </a:lnSpc>
            </a:pPr>
            <a:r>
              <a:rPr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2080</TotalTime>
  <Words>2330</Words>
  <Application>Microsoft Office PowerPoint</Application>
  <PresentationFormat>Personnalisé</PresentationFormat>
  <Paragraphs>387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Arial MT</vt:lpstr>
      <vt:lpstr>Calibri</vt:lpstr>
      <vt:lpstr>Georgia</vt:lpstr>
      <vt:lpstr>Lucida Sans Unicode</vt:lpstr>
      <vt:lpstr>Verdana</vt:lpstr>
      <vt:lpstr>Wingdings</vt:lpstr>
      <vt:lpstr>Office Theme</vt:lpstr>
      <vt:lpstr>INSTITUT DE FORMATION AUX  METIERS DE LA SANTE</vt:lpstr>
      <vt:lpstr>SOMMAIRE</vt:lpstr>
      <vt:lpstr>BIENVENUE</vt:lpstr>
      <vt:lpstr>INFORMATIONS GENERALES</vt:lpstr>
      <vt:lpstr>ARCHITECTURE</vt:lpstr>
      <vt:lpstr>PERSONNEL DE L’INSTITUT</vt:lpstr>
      <vt:lpstr>PERSONNEL DE L’INSTITUT</vt:lpstr>
      <vt:lpstr>PERSONNEL DE L’INSTITUT</vt:lpstr>
      <vt:lpstr>PERSONNEL DE L’INSTITUT</vt:lpstr>
      <vt:lpstr>PERSONNEL DE L’INSTITUT</vt:lpstr>
      <vt:lpstr>PERSONNEL DE L’INSTITUT</vt:lpstr>
      <vt:lpstr>FORMATION</vt:lpstr>
      <vt:lpstr>VIE ETUDIANTE</vt:lpstr>
      <vt:lpstr>VIE ETUDIANTE</vt:lpstr>
      <vt:lpstr>COMMUNICATION </vt:lpstr>
      <vt:lpstr>COMMUNICATION</vt:lpstr>
      <vt:lpstr>COMMUNICATION</vt:lpstr>
      <vt:lpstr>ENVIRONNEMENT</vt:lpstr>
      <vt:lpstr>ENVIRONNEMENT</vt:lpstr>
      <vt:lpstr>RESSOURCES</vt:lpstr>
      <vt:lpstr>RESSOURCES</vt:lpstr>
      <vt:lpstr>SOUTIEN ET ACCOMPAGNEMENT</vt:lpstr>
      <vt:lpstr>SOUTIEN ET ACCOMPAGNEMENT</vt:lpstr>
      <vt:lpstr>ENGAGEMENTS DE L’IFMS</vt:lpstr>
      <vt:lpstr>SECURITE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Livret accueil 2021(1).pptx</dc:title>
  <dc:creator>Vpejot</dc:creator>
  <cp:lastModifiedBy>Véronique PEJOT</cp:lastModifiedBy>
  <cp:revision>78</cp:revision>
  <cp:lastPrinted>2024-08-22T09:28:00Z</cp:lastPrinted>
  <dcterms:created xsi:type="dcterms:W3CDTF">2021-11-04T12:44:11Z</dcterms:created>
  <dcterms:modified xsi:type="dcterms:W3CDTF">2024-08-22T10:03:10Z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2021-09-06T00:00:00Z</vt:filetime>
  </property>
  <property fmtid="{D5CDD505-2E9C-101B-9397-08002B2CF9AE}" pid="3" name="LastSaved">
    <vt:filetime>2021-11-04T00:00:00Z</vt:filetime>
  </property>
</Properties>
</file>